
<file path=[Content_Types].xml><?xml version="1.0" encoding="utf-8"?>
<Types xmlns="http://schemas.openxmlformats.org/package/2006/content-types">
  <Default Extension="png" ContentType="image/png"/>
  <Default Extension="mp3" ContentType="audio/mp3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.jpg"/>
  <Default Extension="mp4" ContentType="video/mp4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64" r:id="rId5"/>
    <p:sldId id="257" r:id="rId6"/>
    <p:sldId id="258" r:id="rId7"/>
    <p:sldId id="259" r:id="rId8"/>
    <p:sldId id="306" r:id="rId9"/>
    <p:sldId id="456" r:id="rId10"/>
    <p:sldId id="455" r:id="rId11"/>
    <p:sldId id="457" r:id="rId12"/>
    <p:sldId id="493" r:id="rId13"/>
    <p:sldId id="307" r:id="rId14"/>
    <p:sldId id="261" r:id="rId15"/>
    <p:sldId id="262" r:id="rId16"/>
    <p:sldId id="308" r:id="rId17"/>
    <p:sldId id="264" r:id="rId18"/>
    <p:sldId id="263" r:id="rId19"/>
    <p:sldId id="265" r:id="rId20"/>
    <p:sldId id="266" r:id="rId21"/>
    <p:sldId id="309" r:id="rId22"/>
    <p:sldId id="357" r:id="rId23"/>
    <p:sldId id="267" r:id="rId24"/>
    <p:sldId id="359" r:id="rId25"/>
    <p:sldId id="369" r:id="rId26"/>
    <p:sldId id="360" r:id="rId27"/>
    <p:sldId id="362" r:id="rId28"/>
    <p:sldId id="363" r:id="rId29"/>
    <p:sldId id="370" r:id="rId30"/>
    <p:sldId id="268" r:id="rId31"/>
    <p:sldId id="523" r:id="rId32"/>
    <p:sldId id="365" r:id="rId33"/>
    <p:sldId id="413" r:id="rId34"/>
    <p:sldId id="415" r:id="rId35"/>
    <p:sldId id="414" r:id="rId36"/>
    <p:sldId id="418" r:id="rId37"/>
    <p:sldId id="412" r:id="rId38"/>
    <p:sldId id="524" r:id="rId39"/>
    <p:sldId id="539" r:id="rId40"/>
    <p:sldId id="371" r:id="rId41"/>
    <p:sldId id="372" r:id="rId42"/>
    <p:sldId id="525" r:id="rId43"/>
    <p:sldId id="526" r:id="rId44"/>
    <p:sldId id="527" r:id="rId45"/>
    <p:sldId id="528" r:id="rId46"/>
    <p:sldId id="529" r:id="rId47"/>
    <p:sldId id="530" r:id="rId48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53"/>
    </p:embeddedFont>
    <p:embeddedFont>
      <p:font typeface="Abril Fatface" panose="02000503000000020003"/>
      <p:regular r:id="rId54"/>
    </p:embeddedFont>
    <p:embeddedFont>
      <p:font typeface="Mulish"/>
      <p:regular r:id="rId55"/>
    </p:embeddedFont>
    <p:embeddedFont>
      <p:font typeface="Livvic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h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82534"/>
  </p:normalViewPr>
  <p:slideViewPr>
    <p:cSldViewPr snapToGrid="0" snapToObjects="1">
      <p:cViewPr varScale="1">
        <p:scale>
          <a:sx n="125" d="100"/>
          <a:sy n="125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6.xml"/><Relationship Id="rId26" Type="http://schemas.openxmlformats.org/officeDocument/2006/relationships/slide" Target="slides/slide23.xml"/><Relationship Id="rId18" Type="http://schemas.openxmlformats.org/officeDocument/2006/relationships/slide" Target="slides/slide15.xml"/><Relationship Id="rId13" Type="http://schemas.openxmlformats.org/officeDocument/2006/relationships/slide" Target="slides/slide10.xml"/><Relationship Id="rId55" Type="http://schemas.openxmlformats.org/officeDocument/2006/relationships/font" Target="fonts/font3.fntdata"/><Relationship Id="rId50" Type="http://schemas.openxmlformats.org/officeDocument/2006/relationships/viewProps" Target="viewProps.xml"/><Relationship Id="rId47" Type="http://schemas.openxmlformats.org/officeDocument/2006/relationships/slide" Target="slides/slide44.xml"/><Relationship Id="rId42" Type="http://schemas.openxmlformats.org/officeDocument/2006/relationships/slide" Target="slides/slide39.xml"/><Relationship Id="rId34" Type="http://schemas.openxmlformats.org/officeDocument/2006/relationships/slide" Target="slides/slide3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29" Type="http://schemas.openxmlformats.org/officeDocument/2006/relationships/slide" Target="slides/slide26.xml"/><Relationship Id="rId2" Type="http://schemas.openxmlformats.org/officeDocument/2006/relationships/theme" Target="theme/theme1.xml"/><Relationship Id="rId16" Type="http://schemas.openxmlformats.org/officeDocument/2006/relationships/slide" Target="slides/slide13.xml"/><Relationship Id="rId53" Type="http://schemas.openxmlformats.org/officeDocument/2006/relationships/font" Target="fonts/font1.fntdata"/><Relationship Id="rId45" Type="http://schemas.openxmlformats.org/officeDocument/2006/relationships/slide" Target="slides/slide42.xml"/><Relationship Id="rId40" Type="http://schemas.openxmlformats.org/officeDocument/2006/relationships/slide" Target="slides/slide37.xml"/><Relationship Id="rId37" Type="http://schemas.openxmlformats.org/officeDocument/2006/relationships/slide" Target="slides/slide34.xml"/><Relationship Id="rId32" Type="http://schemas.openxmlformats.org/officeDocument/2006/relationships/slide" Target="slides/slide29.xml"/><Relationship Id="rId24" Type="http://schemas.openxmlformats.org/officeDocument/2006/relationships/slide" Target="slides/slide21.xml"/><Relationship Id="rId11" Type="http://schemas.openxmlformats.org/officeDocument/2006/relationships/slide" Target="slides/slide8.xml"/><Relationship Id="rId58" Type="http://schemas.openxmlformats.org/officeDocument/2006/relationships/customXml" Target="../customXml/item2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9" Type="http://schemas.openxmlformats.org/officeDocument/2006/relationships/slide" Target="slides/slide6.xml"/><Relationship Id="rId56" Type="http://schemas.openxmlformats.org/officeDocument/2006/relationships/font" Target="fonts/font4.fntdata"/><Relationship Id="rId48" Type="http://schemas.openxmlformats.org/officeDocument/2006/relationships/slide" Target="slides/slide45.xml"/><Relationship Id="rId43" Type="http://schemas.openxmlformats.org/officeDocument/2006/relationships/slide" Target="slides/slide40.xml"/><Relationship Id="rId4" Type="http://schemas.openxmlformats.org/officeDocument/2006/relationships/notesMaster" Target="notesMasters/notesMaster1.xml"/><Relationship Id="rId35" Type="http://schemas.openxmlformats.org/officeDocument/2006/relationships/slide" Target="slides/slide32.xml"/><Relationship Id="rId30" Type="http://schemas.openxmlformats.org/officeDocument/2006/relationships/slide" Target="slides/slide27.xml"/><Relationship Id="rId27" Type="http://schemas.openxmlformats.org/officeDocument/2006/relationships/slide" Target="slides/slide24.xml"/><Relationship Id="rId22" Type="http://schemas.openxmlformats.org/officeDocument/2006/relationships/slide" Target="slides/slide19.xml"/><Relationship Id="rId14" Type="http://schemas.openxmlformats.org/officeDocument/2006/relationships/slide" Target="slides/slide11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46" Type="http://schemas.openxmlformats.org/officeDocument/2006/relationships/slide" Target="slides/slide43.xml"/><Relationship Id="rId38" Type="http://schemas.openxmlformats.org/officeDocument/2006/relationships/slide" Target="slides/slide35.xml"/><Relationship Id="rId33" Type="http://schemas.openxmlformats.org/officeDocument/2006/relationships/slide" Target="slides/slide30.xml"/><Relationship Id="rId25" Type="http://schemas.openxmlformats.org/officeDocument/2006/relationships/slide" Target="slides/slide22.xml"/><Relationship Id="rId17" Type="http://schemas.openxmlformats.org/officeDocument/2006/relationships/slide" Target="slides/slide14.xml"/><Relationship Id="rId12" Type="http://schemas.openxmlformats.org/officeDocument/2006/relationships/slide" Target="slides/slide9.xml"/><Relationship Id="rId59" Type="http://schemas.openxmlformats.org/officeDocument/2006/relationships/customXml" Target="../customXml/item3.xml"/><Relationship Id="rId54" Type="http://schemas.openxmlformats.org/officeDocument/2006/relationships/font" Target="fonts/font2.fntdata"/><Relationship Id="rId41" Type="http://schemas.openxmlformats.org/officeDocument/2006/relationships/slide" Target="slides/slide38.xml"/><Relationship Id="rId20" Type="http://schemas.openxmlformats.org/officeDocument/2006/relationships/slide" Target="slides/slide17.xml"/><Relationship Id="rId6" Type="http://schemas.openxmlformats.org/officeDocument/2006/relationships/slide" Target="slides/slide3.xml"/><Relationship Id="rId1" Type="http://schemas.openxmlformats.org/officeDocument/2006/relationships/slideMaster" Target="slideMasters/slideMaster1.xml"/><Relationship Id="rId49" Type="http://schemas.openxmlformats.org/officeDocument/2006/relationships/presProps" Target="presProps.xml"/><Relationship Id="rId36" Type="http://schemas.openxmlformats.org/officeDocument/2006/relationships/slide" Target="slides/slide33.xml"/><Relationship Id="rId28" Type="http://schemas.openxmlformats.org/officeDocument/2006/relationships/slide" Target="slides/slide25.xml"/><Relationship Id="rId23" Type="http://schemas.openxmlformats.org/officeDocument/2006/relationships/slide" Target="slides/slide20.xml"/><Relationship Id="rId15" Type="http://schemas.openxmlformats.org/officeDocument/2006/relationships/slide" Target="slides/slide12.xml"/><Relationship Id="rId57" Type="http://schemas.openxmlformats.org/officeDocument/2006/relationships/customXml" Target="../customXml/item1.xml"/><Relationship Id="rId52" Type="http://schemas.openxmlformats.org/officeDocument/2006/relationships/commentAuthors" Target="commentAuthors.xml"/><Relationship Id="rId44" Type="http://schemas.openxmlformats.org/officeDocument/2006/relationships/slide" Target="slides/slide41.xml"/><Relationship Id="rId31" Type="http://schemas.openxmlformats.org/officeDocument/2006/relationships/slide" Target="slides/slide28.xml"/><Relationship Id="rId10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#1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#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139F80-A41F-4296-BEDA-4E4BEC89A86F}" type="doc">
      <dgm:prSet loTypeId="urn:microsoft.com/office/officeart/2005/8/layout/cycle3#1" loCatId="cycle" qsTypeId="urn:microsoft.com/office/officeart/2005/8/quickstyle/simple1#1" qsCatId="simple" csTypeId="urn:microsoft.com/office/officeart/2005/8/colors/accent0_2#1" csCatId="accent1" phldr="0"/>
      <dgm:spPr/>
      <dgm:t>
        <a:bodyPr/>
        <a:lstStyle/>
        <a:p>
          <a:endParaRPr lang="en-US"/>
        </a:p>
      </dgm:t>
    </dgm:pt>
    <dgm:pt modelId="{FAC4F552-553A-4AE6-BC40-237F3697F56A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Where was the accident?</a:t>
          </a:r>
        </a:p>
      </dgm:t>
    </dgm:pt>
    <dgm:pt modelId="{7FD9B64E-5280-4B70-903C-6F2BE28A6CE5}" cxnId="{EA6A9829-C7AE-4278-A12A-9BEA99FF9514}" type="parTrans">
      <dgm:prSet/>
      <dgm:spPr/>
      <dgm:t>
        <a:bodyPr/>
        <a:lstStyle/>
        <a:p>
          <a:endParaRPr lang="en-US"/>
        </a:p>
      </dgm:t>
    </dgm:pt>
    <dgm:pt modelId="{C214425F-F630-4C52-8627-F2DE8D0D90BA}" cxnId="{EA6A9829-C7AE-4278-A12A-9BEA99FF9514}" type="sibTrans">
      <dgm:prSet/>
      <dgm:spPr/>
      <dgm:t>
        <a:bodyPr/>
        <a:lstStyle/>
        <a:p>
          <a:endParaRPr lang="en-US"/>
        </a:p>
      </dgm:t>
    </dgm:pt>
    <dgm:pt modelId="{65F0DA01-8262-450D-BD62-8690C98FDAD2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When was the accident?</a:t>
          </a:r>
        </a:p>
      </dgm:t>
    </dgm:pt>
    <dgm:pt modelId="{45A96CE7-8DBE-4F8A-87D0-854153A0DCCB}" cxnId="{FF592C58-B985-4C3E-B851-EEC96DD45126}" type="parTrans">
      <dgm:prSet/>
      <dgm:spPr/>
      <dgm:t>
        <a:bodyPr/>
        <a:lstStyle/>
        <a:p>
          <a:endParaRPr lang="en-US"/>
        </a:p>
      </dgm:t>
    </dgm:pt>
    <dgm:pt modelId="{E3AA9C70-C00F-41C3-AC24-14264B3DF079}" cxnId="{FF592C58-B985-4C3E-B851-EEC96DD45126}" type="sibTrans">
      <dgm:prSet/>
      <dgm:spPr/>
      <dgm:t>
        <a:bodyPr/>
        <a:lstStyle/>
        <a:p>
          <a:endParaRPr lang="en-US"/>
        </a:p>
      </dgm:t>
    </dgm:pt>
    <dgm:pt modelId="{944AD0D2-6BD8-4775-9B4A-3461CC8DB612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Was anyone hurt?</a:t>
          </a:r>
        </a:p>
      </dgm:t>
    </dgm:pt>
    <dgm:pt modelId="{B2A879E3-C78E-4E3B-8F77-03E9FE070EDF}" cxnId="{C95AE821-3334-4D7B-BD91-0EC22CFA0380}" type="parTrans">
      <dgm:prSet/>
      <dgm:spPr/>
      <dgm:t>
        <a:bodyPr/>
        <a:lstStyle/>
        <a:p>
          <a:endParaRPr lang="en-US"/>
        </a:p>
      </dgm:t>
    </dgm:pt>
    <dgm:pt modelId="{8D86A813-F5F9-4521-8CB4-55B30CE68982}" cxnId="{C95AE821-3334-4D7B-BD91-0EC22CFA0380}" type="sibTrans">
      <dgm:prSet/>
      <dgm:spPr/>
      <dgm:t>
        <a:bodyPr/>
        <a:lstStyle/>
        <a:p>
          <a:endParaRPr lang="en-US"/>
        </a:p>
      </dgm:t>
    </dgm:pt>
    <dgm:pt modelId="{F31169B2-585C-4BD6-AAB7-1E90D256C935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What happened?</a:t>
          </a:r>
          <a:endParaRPr/>
        </a:p>
      </dgm:t>
    </dgm:pt>
    <dgm:pt modelId="{EE61BEF3-F390-4F05-94B5-481342196429}" cxnId="{E0CEF58D-6A29-457F-9AC0-DE01EF85C577}" type="parTrans">
      <dgm:prSet/>
      <dgm:spPr/>
      <dgm:t>
        <a:bodyPr/>
        <a:lstStyle/>
        <a:p>
          <a:endParaRPr lang="en-US"/>
        </a:p>
      </dgm:t>
    </dgm:pt>
    <dgm:pt modelId="{D5E542A6-2C10-4832-8E38-82821B7DF259}" cxnId="{E0CEF58D-6A29-457F-9AC0-DE01EF85C577}" type="sibTrans">
      <dgm:prSet/>
      <dgm:spPr/>
      <dgm:t>
        <a:bodyPr/>
        <a:lstStyle/>
        <a:p>
          <a:endParaRPr lang="en-US"/>
        </a:p>
      </dgm:t>
    </dgm:pt>
    <dgm:pt modelId="{1DF4AACC-FCFE-4478-BA2F-B6B158A02CB5}" type="pres">
      <dgm:prSet presAssocID="{30139F80-A41F-4296-BEDA-4E4BEC89A86F}" presName="Name0" presStyleCnt="0">
        <dgm:presLayoutVars>
          <dgm:dir/>
          <dgm:resizeHandles val="exact"/>
        </dgm:presLayoutVars>
      </dgm:prSet>
      <dgm:spPr/>
    </dgm:pt>
    <dgm:pt modelId="{0AF41DD3-82AC-4D68-969B-AFC5197C8579}" type="pres">
      <dgm:prSet presAssocID="{30139F80-A41F-4296-BEDA-4E4BEC89A86F}" presName="cycle" presStyleCnt="0"/>
      <dgm:spPr/>
    </dgm:pt>
    <dgm:pt modelId="{F17CCA56-68BE-4D9D-820B-F28753B9806B}" type="pres">
      <dgm:prSet presAssocID="{FAC4F552-553A-4AE6-BC40-237F3697F56A}" presName="nodeFirstNode" presStyleLbl="node1" presStyleIdx="0" presStyleCnt="4">
        <dgm:presLayoutVars>
          <dgm:bulletEnabled val="1"/>
        </dgm:presLayoutVars>
      </dgm:prSet>
      <dgm:spPr/>
    </dgm:pt>
    <dgm:pt modelId="{138DEE73-129C-41A1-B9DA-BDDF7DF93B23}" type="pres">
      <dgm:prSet presAssocID="{C214425F-F630-4C52-8627-F2DE8D0D90BA}" presName="sibTransFirstNode" presStyleLbl="bgShp" presStyleIdx="0" presStyleCnt="1"/>
      <dgm:spPr/>
    </dgm:pt>
    <dgm:pt modelId="{28D855B3-3DD3-4000-8129-7193272CBB99}" type="pres">
      <dgm:prSet presAssocID="{65F0DA01-8262-450D-BD62-8690C98FDAD2}" presName="nodeFollowingNodes" presStyleLbl="node1" presStyleIdx="1" presStyleCnt="4">
        <dgm:presLayoutVars>
          <dgm:bulletEnabled val="1"/>
        </dgm:presLayoutVars>
      </dgm:prSet>
      <dgm:spPr/>
    </dgm:pt>
    <dgm:pt modelId="{BDF9D8B2-8B45-43D0-8BAF-27565E824A5E}" type="pres">
      <dgm:prSet presAssocID="{944AD0D2-6BD8-4775-9B4A-3461CC8DB612}" presName="nodeFollowingNodes" presStyleLbl="node1" presStyleIdx="2" presStyleCnt="4">
        <dgm:presLayoutVars>
          <dgm:bulletEnabled val="1"/>
        </dgm:presLayoutVars>
      </dgm:prSet>
      <dgm:spPr/>
    </dgm:pt>
    <dgm:pt modelId="{BFF1AEDD-3E7C-471E-AC6C-1F6B329BE939}" type="pres">
      <dgm:prSet presAssocID="{F31169B2-585C-4BD6-AAB7-1E90D256C935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C6B2D213-A012-4854-946B-5DBFD9046012}" type="presOf" srcId="{F31169B2-585C-4BD6-AAB7-1E90D256C935}" destId="{BFF1AEDD-3E7C-471E-AC6C-1F6B329BE939}" srcOrd="0" destOrd="0" presId="urn:microsoft.com/office/officeart/2005/8/layout/cycle3#1"/>
    <dgm:cxn modelId="{C95AE821-3334-4D7B-BD91-0EC22CFA0380}" srcId="{30139F80-A41F-4296-BEDA-4E4BEC89A86F}" destId="{944AD0D2-6BD8-4775-9B4A-3461CC8DB612}" srcOrd="2" destOrd="0" parTransId="{B2A879E3-C78E-4E3B-8F77-03E9FE070EDF}" sibTransId="{8D86A813-F5F9-4521-8CB4-55B30CE68982}"/>
    <dgm:cxn modelId="{EA6A9829-C7AE-4278-A12A-9BEA99FF9514}" srcId="{30139F80-A41F-4296-BEDA-4E4BEC89A86F}" destId="{FAC4F552-553A-4AE6-BC40-237F3697F56A}" srcOrd="0" destOrd="0" parTransId="{7FD9B64E-5280-4B70-903C-6F2BE28A6CE5}" sibTransId="{C214425F-F630-4C52-8627-F2DE8D0D90BA}"/>
    <dgm:cxn modelId="{224FDD32-4921-45C1-981C-0AD9C3BDD52C}" type="presOf" srcId="{30139F80-A41F-4296-BEDA-4E4BEC89A86F}" destId="{1DF4AACC-FCFE-4478-BA2F-B6B158A02CB5}" srcOrd="0" destOrd="0" presId="urn:microsoft.com/office/officeart/2005/8/layout/cycle3#1"/>
    <dgm:cxn modelId="{C92C2C3D-E35A-46A5-99DE-7B1351AED57B}" type="presOf" srcId="{65F0DA01-8262-450D-BD62-8690C98FDAD2}" destId="{28D855B3-3DD3-4000-8129-7193272CBB99}" srcOrd="0" destOrd="0" presId="urn:microsoft.com/office/officeart/2005/8/layout/cycle3#1"/>
    <dgm:cxn modelId="{8E688640-2D2A-46EC-A587-4FF5DF55B71C}" type="presOf" srcId="{944AD0D2-6BD8-4775-9B4A-3461CC8DB612}" destId="{BDF9D8B2-8B45-43D0-8BAF-27565E824A5E}" srcOrd="0" destOrd="0" presId="urn:microsoft.com/office/officeart/2005/8/layout/cycle3#1"/>
    <dgm:cxn modelId="{FF592C58-B985-4C3E-B851-EEC96DD45126}" srcId="{30139F80-A41F-4296-BEDA-4E4BEC89A86F}" destId="{65F0DA01-8262-450D-BD62-8690C98FDAD2}" srcOrd="1" destOrd="0" parTransId="{45A96CE7-8DBE-4F8A-87D0-854153A0DCCB}" sibTransId="{E3AA9C70-C00F-41C3-AC24-14264B3DF079}"/>
    <dgm:cxn modelId="{9D023073-2D57-4117-99D7-934E83C38AA1}" type="presOf" srcId="{FAC4F552-553A-4AE6-BC40-237F3697F56A}" destId="{F17CCA56-68BE-4D9D-820B-F28753B9806B}" srcOrd="0" destOrd="0" presId="urn:microsoft.com/office/officeart/2005/8/layout/cycle3#1"/>
    <dgm:cxn modelId="{E0CEF58D-6A29-457F-9AC0-DE01EF85C577}" srcId="{30139F80-A41F-4296-BEDA-4E4BEC89A86F}" destId="{F31169B2-585C-4BD6-AAB7-1E90D256C935}" srcOrd="3" destOrd="0" parTransId="{EE61BEF3-F390-4F05-94B5-481342196429}" sibTransId="{D5E542A6-2C10-4832-8E38-82821B7DF259}"/>
    <dgm:cxn modelId="{5A8D88F6-FE01-400F-BBA7-52FA1F9095B2}" type="presOf" srcId="{C214425F-F630-4C52-8627-F2DE8D0D90BA}" destId="{138DEE73-129C-41A1-B9DA-BDDF7DF93B23}" srcOrd="0" destOrd="0" presId="urn:microsoft.com/office/officeart/2005/8/layout/cycle3#1"/>
    <dgm:cxn modelId="{9D0AF13C-793E-415C-B18A-8087013E105E}" type="presParOf" srcId="{1DF4AACC-FCFE-4478-BA2F-B6B158A02CB5}" destId="{0AF41DD3-82AC-4D68-969B-AFC5197C8579}" srcOrd="0" destOrd="0" presId="urn:microsoft.com/office/officeart/2005/8/layout/cycle3#1"/>
    <dgm:cxn modelId="{86F58286-024E-4859-AEA5-D6F52D1CFD97}" type="presParOf" srcId="{0AF41DD3-82AC-4D68-969B-AFC5197C8579}" destId="{F17CCA56-68BE-4D9D-820B-F28753B9806B}" srcOrd="0" destOrd="0" presId="urn:microsoft.com/office/officeart/2005/8/layout/cycle3#1"/>
    <dgm:cxn modelId="{C765E42E-4AFB-46C1-8449-D477F72B8A6F}" type="presParOf" srcId="{0AF41DD3-82AC-4D68-969B-AFC5197C8579}" destId="{138DEE73-129C-41A1-B9DA-BDDF7DF93B23}" srcOrd="1" destOrd="0" presId="urn:microsoft.com/office/officeart/2005/8/layout/cycle3#1"/>
    <dgm:cxn modelId="{51671BD1-3FF2-41DB-89ED-BC9869503173}" type="presParOf" srcId="{0AF41DD3-82AC-4D68-969B-AFC5197C8579}" destId="{28D855B3-3DD3-4000-8129-7193272CBB99}" srcOrd="2" destOrd="0" presId="urn:microsoft.com/office/officeart/2005/8/layout/cycle3#1"/>
    <dgm:cxn modelId="{AB47DA1D-59E4-4ADF-BF79-2FDBE89AD828}" type="presParOf" srcId="{0AF41DD3-82AC-4D68-969B-AFC5197C8579}" destId="{BDF9D8B2-8B45-43D0-8BAF-27565E824A5E}" srcOrd="3" destOrd="0" presId="urn:microsoft.com/office/officeart/2005/8/layout/cycle3#1"/>
    <dgm:cxn modelId="{0D3AE749-E76A-4A7B-8FC7-6C5CA22AA906}" type="presParOf" srcId="{0AF41DD3-82AC-4D68-969B-AFC5197C8579}" destId="{BFF1AEDD-3E7C-471E-AC6C-1F6B329BE939}" srcOrd="4" destOrd="0" presId="urn:microsoft.com/office/officeart/2005/8/layout/cycle3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139F80-A41F-4296-BEDA-4E4BEC89A86F}" type="doc">
      <dgm:prSet loTypeId="urn:microsoft.com/office/officeart/2005/8/layout/cycle3#2" loCatId="cycle" qsTypeId="urn:microsoft.com/office/officeart/2005/8/quickstyle/simple1#2" qsCatId="simple" csTypeId="urn:microsoft.com/office/officeart/2005/8/colors/accent0_2#2" csCatId="accent1" phldr="0"/>
      <dgm:spPr/>
      <dgm:t>
        <a:bodyPr/>
        <a:lstStyle/>
        <a:p>
          <a:endParaRPr lang="en-US"/>
        </a:p>
      </dgm:t>
    </dgm:pt>
    <dgm:pt modelId="{ED27F895-F932-4520-A6E7-20717B1B6ABA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What were you doing when you saw the accident?</a:t>
          </a:r>
        </a:p>
      </dgm:t>
    </dgm:pt>
    <dgm:pt modelId="{E4F3F18A-396C-4AEE-B550-7690C2F59830}" cxnId="{D3318597-255E-43CF-9A84-887910A00032}" type="parTrans">
      <dgm:prSet/>
      <dgm:spPr/>
      <dgm:t>
        <a:bodyPr/>
        <a:lstStyle/>
        <a:p>
          <a:endParaRPr lang="en-US"/>
        </a:p>
      </dgm:t>
    </dgm:pt>
    <dgm:pt modelId="{7197E9C7-2BFC-4382-A4C1-AF8E70D3407A}" cxnId="{D3318597-255E-43CF-9A84-887910A00032}" type="sibTrans">
      <dgm:prSet/>
      <dgm:spPr/>
      <dgm:t>
        <a:bodyPr/>
        <a:lstStyle/>
        <a:p>
          <a:endParaRPr lang="en-US"/>
        </a:p>
      </dgm:t>
    </dgm:pt>
    <dgm:pt modelId="{FAC4F552-553A-4AE6-BC40-237F3697F56A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Did you help anyone at the accident?</a:t>
          </a:r>
        </a:p>
      </dgm:t>
    </dgm:pt>
    <dgm:pt modelId="{7FD9B64E-5280-4B70-903C-6F2BE28A6CE5}" cxnId="{5A07197B-6A54-48D6-8EC4-3710F5FF8CD9}" type="parTrans">
      <dgm:prSet/>
      <dgm:spPr/>
      <dgm:t>
        <a:bodyPr/>
        <a:lstStyle/>
        <a:p>
          <a:endParaRPr lang="en-US"/>
        </a:p>
      </dgm:t>
    </dgm:pt>
    <dgm:pt modelId="{C214425F-F630-4C52-8627-F2DE8D0D90BA}" cxnId="{5A07197B-6A54-48D6-8EC4-3710F5FF8CD9}" type="sibTrans">
      <dgm:prSet/>
      <dgm:spPr/>
      <dgm:t>
        <a:bodyPr/>
        <a:lstStyle/>
        <a:p>
          <a:endParaRPr lang="en-US"/>
        </a:p>
      </dgm:t>
    </dgm:pt>
    <dgm:pt modelId="{944AD0D2-6BD8-4775-9B4A-3461CC8DB612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What have you learned after you saw the accident?</a:t>
          </a:r>
        </a:p>
      </dgm:t>
    </dgm:pt>
    <dgm:pt modelId="{B2A879E3-C78E-4E3B-8F77-03E9FE070EDF}" cxnId="{0D231B2F-6CEF-4CDA-9B7F-B58EF16D9DFC}" type="parTrans">
      <dgm:prSet/>
      <dgm:spPr/>
      <dgm:t>
        <a:bodyPr/>
        <a:lstStyle/>
        <a:p>
          <a:endParaRPr lang="en-US"/>
        </a:p>
      </dgm:t>
    </dgm:pt>
    <dgm:pt modelId="{8D86A813-F5F9-4521-8CB4-55B30CE68982}" cxnId="{0D231B2F-6CEF-4CDA-9B7F-B58EF16D9DFC}" type="sibTrans">
      <dgm:prSet/>
      <dgm:spPr/>
      <dgm:t>
        <a:bodyPr/>
        <a:lstStyle/>
        <a:p>
          <a:endParaRPr lang="en-US"/>
        </a:p>
      </dgm:t>
    </dgm:pt>
    <dgm:pt modelId="{F31169B2-585C-4BD6-AAB7-1E90D256C935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Which driving behavior should drivers/riders avoid? </a:t>
          </a:r>
        </a:p>
      </dgm:t>
    </dgm:pt>
    <dgm:pt modelId="{EE61BEF3-F390-4F05-94B5-481342196429}" cxnId="{A075CDA0-C1D5-42CE-99C4-80C0EAFEB85E}" type="parTrans">
      <dgm:prSet/>
      <dgm:spPr/>
      <dgm:t>
        <a:bodyPr/>
        <a:lstStyle/>
        <a:p>
          <a:endParaRPr lang="en-US"/>
        </a:p>
      </dgm:t>
    </dgm:pt>
    <dgm:pt modelId="{D5E542A6-2C10-4832-8E38-82821B7DF259}" cxnId="{A075CDA0-C1D5-42CE-99C4-80C0EAFEB85E}" type="sibTrans">
      <dgm:prSet/>
      <dgm:spPr/>
      <dgm:t>
        <a:bodyPr/>
        <a:lstStyle/>
        <a:p>
          <a:endParaRPr lang="en-US"/>
        </a:p>
      </dgm:t>
    </dgm:pt>
    <dgm:pt modelId="{1DF4AACC-FCFE-4478-BA2F-B6B158A02CB5}" type="pres">
      <dgm:prSet presAssocID="{30139F80-A41F-4296-BEDA-4E4BEC89A86F}" presName="Name0" presStyleCnt="0">
        <dgm:presLayoutVars>
          <dgm:dir/>
          <dgm:resizeHandles val="exact"/>
        </dgm:presLayoutVars>
      </dgm:prSet>
      <dgm:spPr/>
    </dgm:pt>
    <dgm:pt modelId="{0AF41DD3-82AC-4D68-969B-AFC5197C8579}" type="pres">
      <dgm:prSet presAssocID="{30139F80-A41F-4296-BEDA-4E4BEC89A86F}" presName="cycle" presStyleCnt="0"/>
      <dgm:spPr/>
    </dgm:pt>
    <dgm:pt modelId="{22A11489-3ABA-40F8-A51D-1DD036252FB1}" type="pres">
      <dgm:prSet presAssocID="{ED27F895-F932-4520-A6E7-20717B1B6ABA}" presName="nodeFirstNode" presStyleLbl="node1" presStyleIdx="0" presStyleCnt="4">
        <dgm:presLayoutVars>
          <dgm:bulletEnabled val="1"/>
        </dgm:presLayoutVars>
      </dgm:prSet>
      <dgm:spPr/>
    </dgm:pt>
    <dgm:pt modelId="{337EB5E2-1680-494E-8F98-087A78809C28}" type="pres">
      <dgm:prSet presAssocID="{7197E9C7-2BFC-4382-A4C1-AF8E70D3407A}" presName="sibTransFirstNode" presStyleLbl="bgShp" presStyleIdx="0" presStyleCnt="1"/>
      <dgm:spPr/>
    </dgm:pt>
    <dgm:pt modelId="{688DC5BA-912A-4A40-91DF-67B2BDDD2B94}" type="pres">
      <dgm:prSet presAssocID="{FAC4F552-553A-4AE6-BC40-237F3697F56A}" presName="nodeFollowingNodes" presStyleLbl="node1" presStyleIdx="1" presStyleCnt="4">
        <dgm:presLayoutVars>
          <dgm:bulletEnabled val="1"/>
        </dgm:presLayoutVars>
      </dgm:prSet>
      <dgm:spPr/>
    </dgm:pt>
    <dgm:pt modelId="{BDF9D8B2-8B45-43D0-8BAF-27565E824A5E}" type="pres">
      <dgm:prSet presAssocID="{944AD0D2-6BD8-4775-9B4A-3461CC8DB612}" presName="nodeFollowingNodes" presStyleLbl="node1" presStyleIdx="2" presStyleCnt="4">
        <dgm:presLayoutVars>
          <dgm:bulletEnabled val="1"/>
        </dgm:presLayoutVars>
      </dgm:prSet>
      <dgm:spPr/>
    </dgm:pt>
    <dgm:pt modelId="{BFF1AEDD-3E7C-471E-AC6C-1F6B329BE939}" type="pres">
      <dgm:prSet presAssocID="{F31169B2-585C-4BD6-AAB7-1E90D256C935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D10DA100-382B-4FA0-AE28-10E96C57E606}" type="presOf" srcId="{944AD0D2-6BD8-4775-9B4A-3461CC8DB612}" destId="{BDF9D8B2-8B45-43D0-8BAF-27565E824A5E}" srcOrd="0" destOrd="0" presId="urn:microsoft.com/office/officeart/2005/8/layout/cycle3#2"/>
    <dgm:cxn modelId="{DA188A0B-85ED-4C35-A4BA-5343A08F727B}" type="presOf" srcId="{F31169B2-585C-4BD6-AAB7-1E90D256C935}" destId="{BFF1AEDD-3E7C-471E-AC6C-1F6B329BE939}" srcOrd="0" destOrd="0" presId="urn:microsoft.com/office/officeart/2005/8/layout/cycle3#2"/>
    <dgm:cxn modelId="{0D231B2F-6CEF-4CDA-9B7F-B58EF16D9DFC}" srcId="{30139F80-A41F-4296-BEDA-4E4BEC89A86F}" destId="{944AD0D2-6BD8-4775-9B4A-3461CC8DB612}" srcOrd="2" destOrd="0" parTransId="{B2A879E3-C78E-4E3B-8F77-03E9FE070EDF}" sibTransId="{8D86A813-F5F9-4521-8CB4-55B30CE68982}"/>
    <dgm:cxn modelId="{D30B4E35-C838-43EF-AE7E-77B04B2B621F}" type="presOf" srcId="{30139F80-A41F-4296-BEDA-4E4BEC89A86F}" destId="{1DF4AACC-FCFE-4478-BA2F-B6B158A02CB5}" srcOrd="0" destOrd="0" presId="urn:microsoft.com/office/officeart/2005/8/layout/cycle3#2"/>
    <dgm:cxn modelId="{5A07197B-6A54-48D6-8EC4-3710F5FF8CD9}" srcId="{30139F80-A41F-4296-BEDA-4E4BEC89A86F}" destId="{FAC4F552-553A-4AE6-BC40-237F3697F56A}" srcOrd="1" destOrd="0" parTransId="{7FD9B64E-5280-4B70-903C-6F2BE28A6CE5}" sibTransId="{C214425F-F630-4C52-8627-F2DE8D0D90BA}"/>
    <dgm:cxn modelId="{B09FCD8B-BCBA-4628-AE33-EB3CD9B2008D}" type="presOf" srcId="{7197E9C7-2BFC-4382-A4C1-AF8E70D3407A}" destId="{337EB5E2-1680-494E-8F98-087A78809C28}" srcOrd="0" destOrd="0" presId="urn:microsoft.com/office/officeart/2005/8/layout/cycle3#2"/>
    <dgm:cxn modelId="{D3318597-255E-43CF-9A84-887910A00032}" srcId="{30139F80-A41F-4296-BEDA-4E4BEC89A86F}" destId="{ED27F895-F932-4520-A6E7-20717B1B6ABA}" srcOrd="0" destOrd="0" parTransId="{E4F3F18A-396C-4AEE-B550-7690C2F59830}" sibTransId="{7197E9C7-2BFC-4382-A4C1-AF8E70D3407A}"/>
    <dgm:cxn modelId="{A075CDA0-C1D5-42CE-99C4-80C0EAFEB85E}" srcId="{30139F80-A41F-4296-BEDA-4E4BEC89A86F}" destId="{F31169B2-585C-4BD6-AAB7-1E90D256C935}" srcOrd="3" destOrd="0" parTransId="{EE61BEF3-F390-4F05-94B5-481342196429}" sibTransId="{D5E542A6-2C10-4832-8E38-82821B7DF259}"/>
    <dgm:cxn modelId="{CACD22AB-90D3-47C3-A6EE-D1255E24AD75}" type="presOf" srcId="{ED27F895-F932-4520-A6E7-20717B1B6ABA}" destId="{22A11489-3ABA-40F8-A51D-1DD036252FB1}" srcOrd="0" destOrd="0" presId="urn:microsoft.com/office/officeart/2005/8/layout/cycle3#2"/>
    <dgm:cxn modelId="{4B4BE2BE-EB52-4A59-B246-62C55C01B889}" type="presOf" srcId="{FAC4F552-553A-4AE6-BC40-237F3697F56A}" destId="{688DC5BA-912A-4A40-91DF-67B2BDDD2B94}" srcOrd="0" destOrd="0" presId="urn:microsoft.com/office/officeart/2005/8/layout/cycle3#2"/>
    <dgm:cxn modelId="{67AC7BE8-E367-4716-B964-6A805C9DC005}" type="presParOf" srcId="{1DF4AACC-FCFE-4478-BA2F-B6B158A02CB5}" destId="{0AF41DD3-82AC-4D68-969B-AFC5197C8579}" srcOrd="0" destOrd="0" presId="urn:microsoft.com/office/officeart/2005/8/layout/cycle3#2"/>
    <dgm:cxn modelId="{68E79168-1C70-44D4-AE6D-DC931A350F2D}" type="presParOf" srcId="{0AF41DD3-82AC-4D68-969B-AFC5197C8579}" destId="{22A11489-3ABA-40F8-A51D-1DD036252FB1}" srcOrd="0" destOrd="0" presId="urn:microsoft.com/office/officeart/2005/8/layout/cycle3#2"/>
    <dgm:cxn modelId="{9CD8D982-CE91-4B82-B3C2-6C06AEC2CF50}" type="presParOf" srcId="{0AF41DD3-82AC-4D68-969B-AFC5197C8579}" destId="{337EB5E2-1680-494E-8F98-087A78809C28}" srcOrd="1" destOrd="0" presId="urn:microsoft.com/office/officeart/2005/8/layout/cycle3#2"/>
    <dgm:cxn modelId="{503B3ADB-12C0-47CE-9A83-AC031040456B}" type="presParOf" srcId="{0AF41DD3-82AC-4D68-969B-AFC5197C8579}" destId="{688DC5BA-912A-4A40-91DF-67B2BDDD2B94}" srcOrd="2" destOrd="0" presId="urn:microsoft.com/office/officeart/2005/8/layout/cycle3#2"/>
    <dgm:cxn modelId="{7ABF0CB1-5688-434A-BDDD-5F11CFEA3682}" type="presParOf" srcId="{0AF41DD3-82AC-4D68-969B-AFC5197C8579}" destId="{BDF9D8B2-8B45-43D0-8BAF-27565E824A5E}" srcOrd="3" destOrd="0" presId="urn:microsoft.com/office/officeart/2005/8/layout/cycle3#2"/>
    <dgm:cxn modelId="{18DF5E98-1E3B-425B-A6CF-3D8A0A771A40}" type="presParOf" srcId="{0AF41DD3-82AC-4D68-969B-AFC5197C8579}" destId="{BFF1AEDD-3E7C-471E-AC6C-1F6B329BE939}" srcOrd="4" destOrd="0" presId="urn:microsoft.com/office/officeart/2005/8/layout/cycle3#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DEE73-129C-41A1-B9DA-BDDF7DF93B23}">
      <dsp:nvSpPr>
        <dsp:cNvPr id="0" name=""/>
        <dsp:cNvSpPr/>
      </dsp:nvSpPr>
      <dsp:spPr>
        <a:xfrm>
          <a:off x="2124861" y="-123486"/>
          <a:ext cx="4788866" cy="4788866"/>
        </a:xfrm>
        <a:prstGeom prst="circularArrow">
          <a:avLst>
            <a:gd name="adj1" fmla="val 4668"/>
            <a:gd name="adj2" fmla="val 272909"/>
            <a:gd name="adj3" fmla="val 12856036"/>
            <a:gd name="adj4" fmla="val 1801406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CCA56-68BE-4D9D-820B-F28753B9806B}">
      <dsp:nvSpPr>
        <dsp:cNvPr id="0" name=""/>
        <dsp:cNvSpPr/>
      </dsp:nvSpPr>
      <dsp:spPr bwMode="white">
        <a:xfrm>
          <a:off x="2934893" y="973"/>
          <a:ext cx="3168802" cy="15844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Where was the accident?</a:t>
          </a:r>
        </a:p>
      </dsp:txBody>
      <dsp:txXfrm>
        <a:off x="3012237" y="78317"/>
        <a:ext cx="3014114" cy="1429713"/>
      </dsp:txXfrm>
    </dsp:sp>
    <dsp:sp modelId="{28D855B3-3DD3-4000-8129-7193272CBB99}">
      <dsp:nvSpPr>
        <dsp:cNvPr id="0" name=""/>
        <dsp:cNvSpPr/>
      </dsp:nvSpPr>
      <dsp:spPr bwMode="white">
        <a:xfrm>
          <a:off x="4654414" y="1720494"/>
          <a:ext cx="3168802" cy="15844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When was the accident?</a:t>
          </a:r>
        </a:p>
      </dsp:txBody>
      <dsp:txXfrm>
        <a:off x="4731758" y="1797838"/>
        <a:ext cx="3014114" cy="1429713"/>
      </dsp:txXfrm>
    </dsp:sp>
    <dsp:sp modelId="{BDF9D8B2-8B45-43D0-8BAF-27565E824A5E}">
      <dsp:nvSpPr>
        <dsp:cNvPr id="0" name=""/>
        <dsp:cNvSpPr/>
      </dsp:nvSpPr>
      <dsp:spPr bwMode="white">
        <a:xfrm>
          <a:off x="2934893" y="3440015"/>
          <a:ext cx="3168802" cy="15844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Was anyone hurt?</a:t>
          </a:r>
        </a:p>
      </dsp:txBody>
      <dsp:txXfrm>
        <a:off x="3012237" y="3517359"/>
        <a:ext cx="3014114" cy="1429713"/>
      </dsp:txXfrm>
    </dsp:sp>
    <dsp:sp modelId="{BFF1AEDD-3E7C-471E-AC6C-1F6B329BE939}">
      <dsp:nvSpPr>
        <dsp:cNvPr id="0" name=""/>
        <dsp:cNvSpPr/>
      </dsp:nvSpPr>
      <dsp:spPr bwMode="white">
        <a:xfrm>
          <a:off x="1215372" y="1720494"/>
          <a:ext cx="3168802" cy="15844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What happened?</a:t>
          </a:r>
          <a:endParaRPr sz="3600" kern="1200"/>
        </a:p>
      </dsp:txBody>
      <dsp:txXfrm>
        <a:off x="1292716" y="1797838"/>
        <a:ext cx="3014114" cy="1429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EB5E2-1680-494E-8F98-087A78809C28}">
      <dsp:nvSpPr>
        <dsp:cNvPr id="0" name=""/>
        <dsp:cNvSpPr/>
      </dsp:nvSpPr>
      <dsp:spPr>
        <a:xfrm>
          <a:off x="2125024" y="-122610"/>
          <a:ext cx="4795526" cy="4795526"/>
        </a:xfrm>
        <a:prstGeom prst="circularArrow">
          <a:avLst>
            <a:gd name="adj1" fmla="val 4668"/>
            <a:gd name="adj2" fmla="val 272909"/>
            <a:gd name="adj3" fmla="val 12858465"/>
            <a:gd name="adj4" fmla="val 18012414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11489-3ABA-40F8-A51D-1DD036252FB1}">
      <dsp:nvSpPr>
        <dsp:cNvPr id="0" name=""/>
        <dsp:cNvSpPr/>
      </dsp:nvSpPr>
      <dsp:spPr bwMode="white">
        <a:xfrm>
          <a:off x="2937161" y="1461"/>
          <a:ext cx="3171251" cy="1585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were you doing when you saw the accident?</a:t>
          </a:r>
        </a:p>
      </dsp:txBody>
      <dsp:txXfrm>
        <a:off x="3014565" y="78865"/>
        <a:ext cx="3016443" cy="1430817"/>
      </dsp:txXfrm>
    </dsp:sp>
    <dsp:sp modelId="{688DC5BA-912A-4A40-91DF-67B2BDDD2B94}">
      <dsp:nvSpPr>
        <dsp:cNvPr id="0" name=""/>
        <dsp:cNvSpPr/>
      </dsp:nvSpPr>
      <dsp:spPr bwMode="white">
        <a:xfrm>
          <a:off x="4659074" y="1723374"/>
          <a:ext cx="3171251" cy="1585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Did you help anyone at the accident?</a:t>
          </a:r>
        </a:p>
      </dsp:txBody>
      <dsp:txXfrm>
        <a:off x="4736478" y="1800778"/>
        <a:ext cx="3016443" cy="1430817"/>
      </dsp:txXfrm>
    </dsp:sp>
    <dsp:sp modelId="{BDF9D8B2-8B45-43D0-8BAF-27565E824A5E}">
      <dsp:nvSpPr>
        <dsp:cNvPr id="0" name=""/>
        <dsp:cNvSpPr/>
      </dsp:nvSpPr>
      <dsp:spPr bwMode="white">
        <a:xfrm>
          <a:off x="2937161" y="3445287"/>
          <a:ext cx="3171251" cy="1585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have you learned after you saw the accident?</a:t>
          </a:r>
        </a:p>
      </dsp:txBody>
      <dsp:txXfrm>
        <a:off x="3014565" y="3522691"/>
        <a:ext cx="3016443" cy="1430817"/>
      </dsp:txXfrm>
    </dsp:sp>
    <dsp:sp modelId="{BFF1AEDD-3E7C-471E-AC6C-1F6B329BE939}">
      <dsp:nvSpPr>
        <dsp:cNvPr id="0" name=""/>
        <dsp:cNvSpPr/>
      </dsp:nvSpPr>
      <dsp:spPr bwMode="white">
        <a:xfrm>
          <a:off x="1215249" y="1723374"/>
          <a:ext cx="3171251" cy="1585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Which driving behavior should drivers/riders avoid? </a:t>
          </a:r>
        </a:p>
      </dsp:txBody>
      <dsp:txXfrm>
        <a:off x="1292653" y="1800778"/>
        <a:ext cx="3016443" cy="1430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#1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#2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Teacher asks students to discuss in pairs and choose one behavior</a:t>
            </a:r>
            <a:endParaRPr lang="en-US"/>
          </a:p>
          <a:p>
            <a:pPr marL="158750" indent="0">
              <a:buNone/>
            </a:pPr>
            <a:r>
              <a:rPr lang="en-US"/>
              <a:t>For stronger classes, students can explain it’s the most dangerous behavior (because it scares people riding on the road that can cause an accident...)</a:t>
            </a:r>
            <a:endParaRPr lang="en-US"/>
          </a:p>
          <a:p>
            <a:pPr marL="158750" indent="0">
              <a:buNone/>
            </a:pPr>
            <a:r>
              <a:rPr lang="en-US"/>
              <a:t>time limit: 5 minutes</a:t>
            </a:r>
            <a:endParaRPr lang="en-US"/>
          </a:p>
          <a:p>
            <a:pPr marL="158750" indent="0">
              <a:buNone/>
            </a:pPr>
            <a:r>
              <a:rPr lang="en-US"/>
              <a:t>teacher invites one student from each team to present his/her group’s opinion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c1db39ad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c1db39ad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2eb9fee4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2eb9fee4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4: Students can link to “Which driving habits do you usually </a:t>
            </a:r>
            <a:r>
              <a:rPr lang="en-US" dirty="0" err="1"/>
              <a:t>have?”to</a:t>
            </a:r>
            <a:r>
              <a:rPr lang="en-US" dirty="0"/>
              <a:t> explain, they’re good or bad </a:t>
            </a:r>
            <a:r>
              <a:rPr lang="en-US" dirty="0" err="1"/>
              <a:t>motorbikers</a:t>
            </a:r>
            <a:r>
              <a:rPr lang="en-US" dirty="0"/>
              <a:t> because they usually ... (pay attention...)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10d1e4911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10d1e4911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2eb9fee4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2eb9fee4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2eb9fee4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f2eb9fee4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 and repeat: Pronunciation double check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2eb9fee4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2eb9fee4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Only focus on INTERIOR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Order: number9 </a:t>
            </a:r>
            <a:r>
              <a:rPr lang="vi-VN" dirty="0">
                <a:sym typeface="Wingdings" panose="05000000000000000000" pitchFamily="2" charset="2"/>
              </a:rPr>
              <a:t>number</a:t>
            </a:r>
            <a:r>
              <a:rPr lang="vi-VN" dirty="0"/>
              <a:t>2 </a:t>
            </a:r>
            <a:r>
              <a:rPr lang="vi-VN" dirty="0">
                <a:sym typeface="Wingdings" panose="05000000000000000000" pitchFamily="2" charset="2"/>
              </a:rPr>
              <a:t>number</a:t>
            </a:r>
            <a:r>
              <a:rPr lang="vi-VN" dirty="0"/>
              <a:t>5 </a:t>
            </a:r>
            <a:r>
              <a:rPr lang="vi-VN" dirty="0">
                <a:sym typeface="Wingdings" panose="05000000000000000000" pitchFamily="2" charset="2"/>
              </a:rPr>
              <a:t>number</a:t>
            </a:r>
            <a:r>
              <a:rPr lang="vi-VN" dirty="0"/>
              <a:t>8 </a:t>
            </a:r>
            <a:r>
              <a:rPr lang="vi-VN" dirty="0">
                <a:sym typeface="Wingdings" panose="05000000000000000000" pitchFamily="2" charset="2"/>
              </a:rPr>
              <a:t>number</a:t>
            </a:r>
            <a:r>
              <a:rPr lang="vi-VN" dirty="0"/>
              <a:t>10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2eb9fee4d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2eb9fee4d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time limit: 5 minutes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Focus on EXTERIOR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Pronunciation check 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c1db39ad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c1db39ad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 asks students the question and supports/corrects students’ answers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 asks students what tense they’re using to answer the question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07e8253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07e8253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2ed844c06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2ed844c06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when students use ‘was’and ‘were’, after tobe, what form of verb do they use?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 can also double check Verb-ing rules (students already learned Present Continuous)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limit: 3 minutes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Teacher assigns each group 1 structure</a:t>
            </a:r>
            <a:endParaRPr lang="en-US"/>
          </a:p>
          <a:p>
            <a:pPr marL="158750" indent="0">
              <a:buNone/>
            </a:pPr>
            <a:r>
              <a:rPr lang="en-US"/>
              <a:t>Students write general structures (S+was/were+Ving)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c1db39ad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c1db39ad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 asks students: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When do you use Past Continuous?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Make a sentence in Past Continuous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Remind students of Past Simple, compare Past Continuous and Past Simple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limit: 5 minutes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The purpose of this practice is to help students remember to use Past Simple after When and Past Continuous after the comma</a:t>
            </a:r>
            <a:endParaRPr lang="en-US"/>
          </a:p>
          <a:p>
            <a:pPr marL="158750" indent="0">
              <a:buNone/>
            </a:pPr>
            <a:r>
              <a:rPr lang="en-US"/>
              <a:t>For strong classes, teacher teaches students While + past continuous, past simple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2ed844c06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2ed844c06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purpose is help students review </a:t>
            </a:r>
            <a:r>
              <a:rPr lang="en-US" dirty="0" err="1"/>
              <a:t>Ved</a:t>
            </a:r>
            <a:r>
              <a:rPr lang="en-US" dirty="0"/>
              <a:t> and </a:t>
            </a:r>
            <a:r>
              <a:rPr lang="en-US" dirty="0" err="1"/>
              <a:t>Ving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10 minutes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The purpose of this practice is to make a lead-in step for Speaking (an accident)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Before listen: teacher asks students to describe the accidents using vocabulary about types of cars, parts of cars, what happened (past tenses), because of what bad driving habits?... : 3 minutes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Students don’t have to understand every sentence, only listen for key words, listen twice: 4 minutes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Correction: group check, pair check, teacher invites some students to present ideas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c1db39ad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c1db39ad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time limit: 2 minutes</a:t>
            </a:r>
            <a:endParaRPr lang="en-US"/>
          </a:p>
          <a:p>
            <a:pPr marL="158750" indent="0">
              <a:buNone/>
            </a:pPr>
            <a:r>
              <a:rPr lang="en-US"/>
              <a:t>check pronunciation</a:t>
            </a: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Teacher ask students the position of phrasal verbs in a sentence</a:t>
            </a:r>
            <a:endParaRPr lang="en-US"/>
          </a:p>
          <a:p>
            <a:r>
              <a:rPr lang="en-US"/>
              <a:t>Students think about the Verb + Pronoun + Prep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10d1e4911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10d1e4911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Teacher only 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c1db39ad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c1db39ad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https://www.youtube.com/watch?v=1s8GAm95XrM&amp;ab_channel=MaddyAnimation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Team work: each team write about an accident</a:t>
            </a:r>
            <a:endParaRPr lang="en-US"/>
          </a:p>
          <a:p>
            <a:pPr marL="158750" indent="0">
              <a:buNone/>
            </a:pPr>
            <a:r>
              <a:rPr lang="en-US"/>
              <a:t>Time limit: 12 minutes</a:t>
            </a:r>
            <a:endParaRPr lang="en-US"/>
          </a:p>
          <a:p>
            <a:pPr marL="158750" indent="0">
              <a:buNone/>
            </a:pPr>
            <a:r>
              <a:rPr lang="en-US"/>
              <a:t>Teacher can invite some strong students to share ideas about the questions before they work in teams</a:t>
            </a: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2ed844c06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2ed844c06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minutes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Teacher shows each question and </a:t>
            </a:r>
            <a:r>
              <a:rPr lang="en-US" dirty="0" err="1"/>
              <a:t>elitcits</a:t>
            </a:r>
            <a:r>
              <a:rPr lang="en-US" dirty="0"/>
              <a:t> the vocabulary in unit 7 (good and bad driving habits)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Students work in pairs / teams to discuss and answer each question.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Students can write down the answers on white boards / </a:t>
            </a:r>
            <a:r>
              <a:rPr lang="en-US" dirty="0" err="1"/>
              <a:t>jamboard</a:t>
            </a:r>
            <a:r>
              <a:rPr lang="en-US" dirty="0"/>
              <a:t> / paper...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Q2 + Q3: Examples of good and bad driving habits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15 minutes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Picture 1: Teacher reviews vocabulary by showing the picture and asking students to name the habits, teacher uncovers each habit after students give answers. Then teacher can make some questions: Do you ... (speed? tailgate?...)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Picture 2: Match pictures to habits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Students work in groups to sort out good and bad driving habits, teacher explains ‘good driving habits’ = ‘good drivers’</a:t>
            </a:r>
            <a:endParaRPr lang="en-US"/>
          </a:p>
          <a:p>
            <a:pPr marL="158750" indent="0">
              <a:buNone/>
            </a:pPr>
            <a:r>
              <a:rPr lang="en-US"/>
              <a:t>Students don’t have to make full sentences, just list out the actions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10 minutes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Picture 1: Teacher reviews vocabulary by showing the picture and asking students to name the habits, teacher uncovers each habit after students give answers. Then teacher can make some questions: Do you ... (speed? tailgate?...)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Picture 2: Match pictures to habits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Pictionary: students look at the picture and guess the driving habits</a:t>
            </a:r>
            <a:endParaRPr lang="en-US"/>
          </a:p>
          <a:p>
            <a:pPr marL="158750" indent="0">
              <a:buNone/>
            </a:pPr>
            <a:r>
              <a:rPr lang="en-US"/>
              <a:t>Time limit: &lt;5 minutes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students take turns to share their ideas about good and bad drivers</a:t>
            </a:r>
            <a:endParaRPr lang="en-US"/>
          </a:p>
          <a:p>
            <a:pPr marL="158750" indent="0">
              <a:buNone/>
            </a:pPr>
            <a:r>
              <a:rPr lang="en-US"/>
              <a:t>time limit: &lt;5 minutes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1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3.png"/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3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9.png"/><Relationship Id="rId4" Type="http://schemas.openxmlformats.org/officeDocument/2006/relationships/image" Target="../media/image46.png"/><Relationship Id="rId3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46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55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72.png"/><Relationship Id="rId4" Type="http://schemas.openxmlformats.org/officeDocument/2006/relationships/image" Target="../media/image41.png"/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3.png"/><Relationship Id="rId3" Type="http://schemas.openxmlformats.org/officeDocument/2006/relationships/image" Target="../media/image30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26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76.png"/><Relationship Id="rId4" Type="http://schemas.openxmlformats.org/officeDocument/2006/relationships/image" Target="../media/image71.png"/><Relationship Id="rId3" Type="http://schemas.openxmlformats.org/officeDocument/2006/relationships/image" Target="../media/image54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72.png"/><Relationship Id="rId4" Type="http://schemas.openxmlformats.org/officeDocument/2006/relationships/image" Target="../media/image24.png"/><Relationship Id="rId3" Type="http://schemas.openxmlformats.org/officeDocument/2006/relationships/image" Target="../media/image40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66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9.png"/><Relationship Id="rId7" Type="http://schemas.openxmlformats.org/officeDocument/2006/relationships/image" Target="../media/image79.png"/><Relationship Id="rId6" Type="http://schemas.openxmlformats.org/officeDocument/2006/relationships/image" Target="../media/image14.png"/><Relationship Id="rId5" Type="http://schemas.openxmlformats.org/officeDocument/2006/relationships/image" Target="../media/image78.png"/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0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/>
          <a:srcRect t="14068" b="14807"/>
          <a:stretch>
            <a:fillRect/>
          </a:stretch>
        </p:blipFill>
        <p:spPr>
          <a:xfrm>
            <a:off x="466725" y="-545750"/>
            <a:ext cx="3257550" cy="3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4331707">
            <a:off x="8137750" y="2031049"/>
            <a:ext cx="3257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/>
          <a:srcRect t="16058" b="12822"/>
          <a:stretch>
            <a:fillRect/>
          </a:stretch>
        </p:blipFill>
        <p:spPr>
          <a:xfrm>
            <a:off x="-301987" y="3436175"/>
            <a:ext cx="2036169" cy="2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/>
          <a:srcRect l="10346" t="18388" b="23751"/>
          <a:stretch>
            <a:fillRect/>
          </a:stretch>
        </p:blipFill>
        <p:spPr>
          <a:xfrm>
            <a:off x="7086600" y="-1157850"/>
            <a:ext cx="3886201" cy="39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181350" y="3112450"/>
            <a:ext cx="3257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-912675" y="-545762"/>
            <a:ext cx="3257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750800" y="1280550"/>
            <a:ext cx="56424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750800" y="3333150"/>
            <a:ext cx="56424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 amt="86000"/>
          </a:blip>
          <a:srcRect t="32155" b="12288"/>
          <a:stretch>
            <a:fillRect/>
          </a:stretch>
        </p:blipFill>
        <p:spPr>
          <a:xfrm>
            <a:off x="-980575" y="-1140550"/>
            <a:ext cx="4076625" cy="357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 rotWithShape="1">
          <a:blip r:embed="rId3"/>
          <a:srcRect b="37476"/>
          <a:stretch>
            <a:fillRect/>
          </a:stretch>
        </p:blipFill>
        <p:spPr>
          <a:xfrm rot="1699361">
            <a:off x="5585029" y="1551791"/>
            <a:ext cx="4477920" cy="442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/>
          <a:srcRect l="6225" t="14800" r="13129" b="14075"/>
          <a:stretch>
            <a:fillRect/>
          </a:stretch>
        </p:blipFill>
        <p:spPr>
          <a:xfrm rot="2476102">
            <a:off x="7114350" y="3495575"/>
            <a:ext cx="2627101" cy="3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3"/>
          <a:srcRect t="18715" b="19064"/>
          <a:stretch>
            <a:fillRect/>
          </a:stretch>
        </p:blipFill>
        <p:spPr>
          <a:xfrm rot="10800000">
            <a:off x="-912675" y="-704651"/>
            <a:ext cx="2315574" cy="22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4"/>
          <a:srcRect t="12710" b="9505"/>
          <a:stretch>
            <a:fillRect/>
          </a:stretch>
        </p:blipFill>
        <p:spPr>
          <a:xfrm rot="10800000">
            <a:off x="-1469851" y="2053849"/>
            <a:ext cx="2698476" cy="33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7134069">
            <a:off x="6415226" y="-2550124"/>
            <a:ext cx="325754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6"/>
          <a:srcRect t="15926" b="17627"/>
          <a:stretch>
            <a:fillRect/>
          </a:stretch>
        </p:blipFill>
        <p:spPr>
          <a:xfrm rot="9637171">
            <a:off x="-975613" y="602849"/>
            <a:ext cx="1710001" cy="179410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2275050" y="539500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3175200" y="1112200"/>
            <a:ext cx="27936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2275050" y="1702550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1402900" y="2847250"/>
            <a:ext cx="6338100" cy="6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2275050" y="2420950"/>
            <a:ext cx="21567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 b="1"/>
            </a:lvl9pPr>
          </a:lstStyle>
          <a:p/>
        </p:txBody>
      </p:sp>
      <p:sp>
        <p:nvSpPr>
          <p:cNvPr id="84" name="Google Shape;84;p13"/>
          <p:cNvSpPr txBox="1">
            <a:spLocks noGrp="1"/>
          </p:cNvSpPr>
          <p:nvPr>
            <p:ph type="subTitle" idx="5"/>
          </p:nvPr>
        </p:nvSpPr>
        <p:spPr>
          <a:xfrm>
            <a:off x="4712250" y="2420950"/>
            <a:ext cx="21567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 b="1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-361950" y="-23925"/>
            <a:ext cx="9867900" cy="22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775632">
            <a:off x="-1721626" y="707875"/>
            <a:ext cx="3257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/>
          <a:srcRect t="12710" b="9505"/>
          <a:stretch>
            <a:fillRect/>
          </a:stretch>
        </p:blipFill>
        <p:spPr>
          <a:xfrm rot="380661">
            <a:off x="-853000" y="2931915"/>
            <a:ext cx="2135049" cy="26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4"/>
          <a:srcRect t="32155" b="12288"/>
          <a:stretch>
            <a:fillRect/>
          </a:stretch>
        </p:blipFill>
        <p:spPr>
          <a:xfrm rot="4167910">
            <a:off x="6983800" y="3555050"/>
            <a:ext cx="2388849" cy="20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5"/>
          <a:srcRect t="16058" b="12822"/>
          <a:stretch>
            <a:fillRect/>
          </a:stretch>
        </p:blipFill>
        <p:spPr>
          <a:xfrm rot="968858">
            <a:off x="7467813" y="2196550"/>
            <a:ext cx="2036168" cy="228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2248875" y="824275"/>
            <a:ext cx="465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3380038" y="1666069"/>
            <a:ext cx="2371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3016113" y="2389969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2662038" y="2974531"/>
            <a:ext cx="38199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2"/>
          <a:srcRect t="14775" b="18065"/>
          <a:stretch>
            <a:fillRect/>
          </a:stretch>
        </p:blipFill>
        <p:spPr>
          <a:xfrm>
            <a:off x="716088" y="3809487"/>
            <a:ext cx="735775" cy="7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3"/>
          <a:srcRect t="14068" b="14807"/>
          <a:stretch>
            <a:fillRect/>
          </a:stretch>
        </p:blipFill>
        <p:spPr>
          <a:xfrm rot="8552198">
            <a:off x="-525606" y="3575938"/>
            <a:ext cx="1828801" cy="20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4"/>
          <a:srcRect t="16058" b="12822"/>
          <a:stretch>
            <a:fillRect/>
          </a:stretch>
        </p:blipFill>
        <p:spPr>
          <a:xfrm>
            <a:off x="-800750" y="-520500"/>
            <a:ext cx="2036169" cy="2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5"/>
          <a:srcRect l="10346" t="18388" b="23751"/>
          <a:stretch>
            <a:fillRect/>
          </a:stretch>
        </p:blipFill>
        <p:spPr>
          <a:xfrm>
            <a:off x="-909775" y="2571750"/>
            <a:ext cx="2145200" cy="2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6"/>
          <a:srcRect l="14853" t="20104" r="18479" b="19008"/>
          <a:stretch>
            <a:fillRect/>
          </a:stretch>
        </p:blipFill>
        <p:spPr>
          <a:xfrm>
            <a:off x="8351525" y="-2135325"/>
            <a:ext cx="2171700" cy="31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315875" y="2524713"/>
            <a:ext cx="3257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8"/>
          <a:srcRect l="21793" t="18447" r="23351" b="16642"/>
          <a:stretch>
            <a:fillRect/>
          </a:stretch>
        </p:blipFill>
        <p:spPr>
          <a:xfrm>
            <a:off x="8427900" y="-385000"/>
            <a:ext cx="1786900" cy="3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2431412" y="691225"/>
            <a:ext cx="428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2431575" y="1748087"/>
            <a:ext cx="4281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2431575" y="2197038"/>
            <a:ext cx="428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>
            <a:spLocks noGrp="1"/>
          </p:cNvSpPr>
          <p:nvPr>
            <p:ph type="subTitle" idx="3"/>
          </p:nvPr>
        </p:nvSpPr>
        <p:spPr>
          <a:xfrm>
            <a:off x="2711312" y="2902488"/>
            <a:ext cx="37212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 rotWithShape="1">
          <a:blip r:embed="rId2"/>
          <a:srcRect t="14068" b="14807"/>
          <a:stretch>
            <a:fillRect/>
          </a:stretch>
        </p:blipFill>
        <p:spPr>
          <a:xfrm>
            <a:off x="-536412" y="-952275"/>
            <a:ext cx="3257550" cy="3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3"/>
          <a:srcRect l="6225" t="14800" r="13129" b="14075"/>
          <a:stretch>
            <a:fillRect/>
          </a:stretch>
        </p:blipFill>
        <p:spPr>
          <a:xfrm rot="2476102">
            <a:off x="6601825" y="2962325"/>
            <a:ext cx="2627101" cy="3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4331707">
            <a:off x="5889837" y="-1975276"/>
            <a:ext cx="3257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721900" y="540700"/>
            <a:ext cx="7706100" cy="40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5"/>
          <a:srcRect l="10346" t="18388" b="23751"/>
          <a:stretch>
            <a:fillRect/>
          </a:stretch>
        </p:blipFill>
        <p:spPr>
          <a:xfrm>
            <a:off x="5394425" y="4747650"/>
            <a:ext cx="3886201" cy="396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6"/>
          <a:srcRect t="12710" b="9505"/>
          <a:stretch>
            <a:fillRect/>
          </a:stretch>
        </p:blipFill>
        <p:spPr>
          <a:xfrm rot="10800000" flipH="1">
            <a:off x="-639900" y="2576452"/>
            <a:ext cx="2437774" cy="2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466900" y="824775"/>
            <a:ext cx="4210200" cy="7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3071100" y="1534338"/>
            <a:ext cx="30018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>
            <a:spLocks noGrp="1"/>
          </p:cNvSpPr>
          <p:nvPr>
            <p:ph type="subTitle" idx="2"/>
          </p:nvPr>
        </p:nvSpPr>
        <p:spPr>
          <a:xfrm>
            <a:off x="3010050" y="2051113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>
            <a:spLocks noGrp="1"/>
          </p:cNvSpPr>
          <p:nvPr>
            <p:ph type="subTitle" idx="3"/>
          </p:nvPr>
        </p:nvSpPr>
        <p:spPr>
          <a:xfrm>
            <a:off x="2674175" y="2584513"/>
            <a:ext cx="381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3991625" y="691900"/>
            <a:ext cx="39351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3991625" y="1459325"/>
            <a:ext cx="39351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>
            <a:spLocks noGrp="1"/>
          </p:cNvSpPr>
          <p:nvPr>
            <p:ph type="title" idx="2"/>
          </p:nvPr>
        </p:nvSpPr>
        <p:spPr>
          <a:xfrm>
            <a:off x="3991625" y="1917425"/>
            <a:ext cx="35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17"/>
          <p:cNvSpPr txBox="1">
            <a:spLocks noGrp="1"/>
          </p:cNvSpPr>
          <p:nvPr>
            <p:ph type="subTitle" idx="3"/>
          </p:nvPr>
        </p:nvSpPr>
        <p:spPr>
          <a:xfrm>
            <a:off x="3991625" y="2480275"/>
            <a:ext cx="3507600" cy="6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123" name="Google Shape;123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080485">
            <a:off x="-823075" y="1677975"/>
            <a:ext cx="32575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3"/>
          <a:srcRect t="14068" b="14807"/>
          <a:stretch>
            <a:fillRect/>
          </a:stretch>
        </p:blipFill>
        <p:spPr>
          <a:xfrm>
            <a:off x="-534850" y="-1427400"/>
            <a:ext cx="3257550" cy="3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015425" y="-154387"/>
            <a:ext cx="3257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5"/>
          <a:srcRect l="10346" t="18388" b="23751"/>
          <a:stretch>
            <a:fillRect/>
          </a:stretch>
        </p:blipFill>
        <p:spPr>
          <a:xfrm flipH="1">
            <a:off x="-1015425" y="95225"/>
            <a:ext cx="3886201" cy="39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6"/>
          <a:srcRect t="16058" b="12822"/>
          <a:stretch>
            <a:fillRect/>
          </a:stretch>
        </p:blipFill>
        <p:spPr>
          <a:xfrm>
            <a:off x="593538" y="3300525"/>
            <a:ext cx="2036169" cy="22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2"/>
          <a:srcRect b="33087"/>
          <a:stretch>
            <a:fillRect/>
          </a:stretch>
        </p:blipFill>
        <p:spPr>
          <a:xfrm rot="6907190">
            <a:off x="-699846" y="-727652"/>
            <a:ext cx="5983965" cy="632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3"/>
          <a:srcRect l="25700" t="20029" b="28874"/>
          <a:stretch>
            <a:fillRect/>
          </a:stretch>
        </p:blipFill>
        <p:spPr>
          <a:xfrm rot="3274178" flipH="1">
            <a:off x="2460387" y="355575"/>
            <a:ext cx="1512825" cy="16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4"/>
          <a:srcRect b="37476"/>
          <a:stretch>
            <a:fillRect/>
          </a:stretch>
        </p:blipFill>
        <p:spPr>
          <a:xfrm rot="1699360">
            <a:off x="-294724" y="2413129"/>
            <a:ext cx="3257548" cy="321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5"/>
          <a:srcRect t="12710" b="9505"/>
          <a:stretch>
            <a:fillRect/>
          </a:stretch>
        </p:blipFill>
        <p:spPr>
          <a:xfrm rot="5400000">
            <a:off x="-472438" y="-1116501"/>
            <a:ext cx="2698476" cy="33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2"/>
          <a:srcRect l="37221" b="46870"/>
          <a:stretch>
            <a:fillRect/>
          </a:stretch>
        </p:blipFill>
        <p:spPr>
          <a:xfrm rot="6907191">
            <a:off x="6231670" y="-1190685"/>
            <a:ext cx="2527258" cy="337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6"/>
          <a:srcRect t="16058" b="12822"/>
          <a:stretch>
            <a:fillRect/>
          </a:stretch>
        </p:blipFill>
        <p:spPr>
          <a:xfrm>
            <a:off x="7886138" y="3726200"/>
            <a:ext cx="2036169" cy="22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713225" y="2136225"/>
            <a:ext cx="310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4231856" y="1263375"/>
            <a:ext cx="4198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8"/>
          <p:cNvSpPr txBox="1">
            <a:spLocks noGrp="1"/>
          </p:cNvSpPr>
          <p:nvPr>
            <p:ph type="title" idx="2"/>
          </p:nvPr>
        </p:nvSpPr>
        <p:spPr>
          <a:xfrm>
            <a:off x="4231856" y="1565091"/>
            <a:ext cx="419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8"/>
          <p:cNvSpPr txBox="1">
            <a:spLocks noGrp="1"/>
          </p:cNvSpPr>
          <p:nvPr>
            <p:ph type="subTitle" idx="3"/>
          </p:nvPr>
        </p:nvSpPr>
        <p:spPr>
          <a:xfrm>
            <a:off x="4231856" y="3180096"/>
            <a:ext cx="41988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18"/>
          <p:cNvSpPr txBox="1">
            <a:spLocks noGrp="1"/>
          </p:cNvSpPr>
          <p:nvPr>
            <p:ph type="subTitle" idx="4"/>
          </p:nvPr>
        </p:nvSpPr>
        <p:spPr>
          <a:xfrm>
            <a:off x="4776356" y="2358825"/>
            <a:ext cx="31098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 b="1"/>
            </a:lvl9pPr>
          </a:lstStyle>
          <a:p/>
        </p:txBody>
      </p:sp>
      <p:sp>
        <p:nvSpPr>
          <p:cNvPr id="140" name="Google Shape;140;p18"/>
          <p:cNvSpPr txBox="1">
            <a:spLocks noGrp="1"/>
          </p:cNvSpPr>
          <p:nvPr>
            <p:ph type="subTitle" idx="5"/>
          </p:nvPr>
        </p:nvSpPr>
        <p:spPr>
          <a:xfrm>
            <a:off x="4776356" y="2717050"/>
            <a:ext cx="3109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8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3569797">
            <a:off x="6799125" y="-2231851"/>
            <a:ext cx="325755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2"/>
          <a:srcRect b="33087"/>
          <a:stretch>
            <a:fillRect/>
          </a:stretch>
        </p:blipFill>
        <p:spPr>
          <a:xfrm rot="6907197">
            <a:off x="-1838420" y="1724531"/>
            <a:ext cx="4352088" cy="459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05164">
            <a:off x="-1243975" y="-1285287"/>
            <a:ext cx="32575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4"/>
          <a:srcRect l="55322" t="13681" r="22685"/>
          <a:stretch>
            <a:fillRect/>
          </a:stretch>
        </p:blipFill>
        <p:spPr>
          <a:xfrm rot="10800000">
            <a:off x="7804425" y="485325"/>
            <a:ext cx="690300" cy="42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/>
          <a:srcRect l="55322" t="13681" r="22685"/>
          <a:stretch>
            <a:fillRect/>
          </a:stretch>
        </p:blipFill>
        <p:spPr>
          <a:xfrm>
            <a:off x="637175" y="485325"/>
            <a:ext cx="690300" cy="42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05164">
            <a:off x="6953550" y="1908950"/>
            <a:ext cx="3257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2252800" y="540700"/>
            <a:ext cx="4626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>
            <a:spLocks noGrp="1"/>
          </p:cNvSpPr>
          <p:nvPr>
            <p:ph type="subTitle" idx="1"/>
          </p:nvPr>
        </p:nvSpPr>
        <p:spPr>
          <a:xfrm>
            <a:off x="3065038" y="1299900"/>
            <a:ext cx="30018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2862600" y="1841400"/>
            <a:ext cx="3418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9"/>
          <p:cNvSpPr txBox="1">
            <a:spLocks noGrp="1"/>
          </p:cNvSpPr>
          <p:nvPr>
            <p:ph type="subTitle" idx="3"/>
          </p:nvPr>
        </p:nvSpPr>
        <p:spPr>
          <a:xfrm>
            <a:off x="2668125" y="2839500"/>
            <a:ext cx="38199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9"/>
          <p:cNvSpPr txBox="1">
            <a:spLocks noGrp="1"/>
          </p:cNvSpPr>
          <p:nvPr>
            <p:ph type="subTitle" idx="4"/>
          </p:nvPr>
        </p:nvSpPr>
        <p:spPr>
          <a:xfrm>
            <a:off x="2862600" y="2382900"/>
            <a:ext cx="3418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0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 rot="-5400000">
            <a:off x="1583582" y="-2361226"/>
            <a:ext cx="5976850" cy="94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 amt="75000"/>
          </a:blip>
          <a:srcRect l="9999" t="26765" b="9596"/>
          <a:stretch>
            <a:fillRect/>
          </a:stretch>
        </p:blipFill>
        <p:spPr>
          <a:xfrm>
            <a:off x="-1427875" y="2858975"/>
            <a:ext cx="3123900" cy="34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 amt="86000"/>
          </a:blip>
          <a:srcRect t="32155" b="12288"/>
          <a:stretch>
            <a:fillRect/>
          </a:stretch>
        </p:blipFill>
        <p:spPr>
          <a:xfrm>
            <a:off x="6768925" y="-459600"/>
            <a:ext cx="2845149" cy="2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5">
            <a:alphaModFix amt="87000"/>
          </a:blip>
          <a:srcRect l="32413" r="31515"/>
          <a:stretch>
            <a:fillRect/>
          </a:stretch>
        </p:blipFill>
        <p:spPr>
          <a:xfrm>
            <a:off x="7791450" y="1313075"/>
            <a:ext cx="800100" cy="35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 flipH="1">
            <a:off x="2430600" y="879775"/>
            <a:ext cx="4282800" cy="7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0"/>
          <p:cNvSpPr txBox="1">
            <a:spLocks noGrp="1"/>
          </p:cNvSpPr>
          <p:nvPr>
            <p:ph type="subTitle" idx="1"/>
          </p:nvPr>
        </p:nvSpPr>
        <p:spPr>
          <a:xfrm>
            <a:off x="716113" y="2398013"/>
            <a:ext cx="40113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 txBox="1">
            <a:spLocks noGrp="1"/>
          </p:cNvSpPr>
          <p:nvPr>
            <p:ph type="subTitle" idx="2"/>
          </p:nvPr>
        </p:nvSpPr>
        <p:spPr>
          <a:xfrm>
            <a:off x="716113" y="2958350"/>
            <a:ext cx="3429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>
            <a:spLocks noGrp="1"/>
          </p:cNvSpPr>
          <p:nvPr>
            <p:ph type="subTitle" idx="3"/>
          </p:nvPr>
        </p:nvSpPr>
        <p:spPr>
          <a:xfrm>
            <a:off x="716113" y="3653525"/>
            <a:ext cx="34290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>
            <a:spLocks noGrp="1"/>
          </p:cNvSpPr>
          <p:nvPr>
            <p:ph type="subTitle" idx="4"/>
          </p:nvPr>
        </p:nvSpPr>
        <p:spPr>
          <a:xfrm flipH="1">
            <a:off x="3024000" y="1612575"/>
            <a:ext cx="30960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9888" y="16906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 panose="02000503000000020003"/>
              <a:buNone/>
              <a:defRPr sz="3600" b="0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 panose="02000503000000020003"/>
              <a:buNone/>
              <a:defRPr sz="3600" b="0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 panose="02000503000000020003"/>
              <a:buNone/>
              <a:defRPr sz="3600" b="0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 panose="02000503000000020003"/>
              <a:buNone/>
              <a:defRPr sz="3600" b="0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 panose="02000503000000020003"/>
              <a:buNone/>
              <a:defRPr sz="3600" b="0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 panose="02000503000000020003"/>
              <a:buNone/>
              <a:defRPr sz="3600" b="0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 panose="02000503000000020003"/>
              <a:buNone/>
              <a:defRPr sz="3600" b="0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 panose="02000503000000020003"/>
              <a:buNone/>
              <a:defRPr sz="3600" b="0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391900" y="2466843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1">
    <p:bg>
      <p:bgPr>
        <a:solidFill>
          <a:schemeClr val="accent4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780588" y="2062043"/>
            <a:ext cx="2993377" cy="472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523557" flipH="1">
            <a:off x="-115698" y="2456050"/>
            <a:ext cx="2993377" cy="472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8100000" flipH="1">
            <a:off x="7199027" y="-2103526"/>
            <a:ext cx="2993378" cy="472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7843049" y="-203594"/>
            <a:ext cx="2993377" cy="472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4"/>
          <a:srcRect l="37644" t="9074" r="34520"/>
          <a:stretch>
            <a:fillRect/>
          </a:stretch>
        </p:blipFill>
        <p:spPr>
          <a:xfrm>
            <a:off x="411950" y="720250"/>
            <a:ext cx="790041" cy="40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4"/>
          <a:srcRect l="37644" t="9074" r="34520"/>
          <a:stretch>
            <a:fillRect/>
          </a:stretch>
        </p:blipFill>
        <p:spPr>
          <a:xfrm flipH="1">
            <a:off x="8032875" y="538500"/>
            <a:ext cx="790041" cy="40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5"/>
          <a:srcRect l="31211" t="13524" r="29547"/>
          <a:stretch>
            <a:fillRect/>
          </a:stretch>
        </p:blipFill>
        <p:spPr>
          <a:xfrm rot="-2699971">
            <a:off x="8439447" y="2616506"/>
            <a:ext cx="726702" cy="2528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1020188" y="908250"/>
            <a:ext cx="45309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4075313" y="1972000"/>
            <a:ext cx="40485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1"/>
          <p:cNvSpPr txBox="1">
            <a:spLocks noGrp="1"/>
          </p:cNvSpPr>
          <p:nvPr>
            <p:ph type="subTitle" idx="2"/>
          </p:nvPr>
        </p:nvSpPr>
        <p:spPr>
          <a:xfrm>
            <a:off x="4075313" y="2448250"/>
            <a:ext cx="4048500" cy="377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1"/>
          <p:cNvSpPr txBox="1">
            <a:spLocks noGrp="1"/>
          </p:cNvSpPr>
          <p:nvPr>
            <p:ph type="subTitle" idx="3"/>
          </p:nvPr>
        </p:nvSpPr>
        <p:spPr>
          <a:xfrm>
            <a:off x="4075313" y="2953069"/>
            <a:ext cx="3819900" cy="6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>
            <a:spLocks noGrp="1"/>
          </p:cNvSpPr>
          <p:nvPr>
            <p:ph type="subTitle" idx="4"/>
          </p:nvPr>
        </p:nvSpPr>
        <p:spPr>
          <a:xfrm>
            <a:off x="1020188" y="538500"/>
            <a:ext cx="40485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1"/>
          <p:cNvSpPr txBox="1">
            <a:spLocks noGrp="1"/>
          </p:cNvSpPr>
          <p:nvPr>
            <p:ph type="subTitle" idx="5"/>
          </p:nvPr>
        </p:nvSpPr>
        <p:spPr>
          <a:xfrm>
            <a:off x="1020188" y="1493375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6"/>
          <a:srcRect t="15926" b="17627"/>
          <a:stretch>
            <a:fillRect/>
          </a:stretch>
        </p:blipFill>
        <p:spPr>
          <a:xfrm rot="9637165">
            <a:off x="-1522206" y="1106044"/>
            <a:ext cx="2166518" cy="227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2382300" y="725125"/>
            <a:ext cx="4379400" cy="8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22"/>
          <p:cNvSpPr txBox="1">
            <a:spLocks noGrp="1"/>
          </p:cNvSpPr>
          <p:nvPr>
            <p:ph type="subTitle" idx="1"/>
          </p:nvPr>
        </p:nvSpPr>
        <p:spPr>
          <a:xfrm>
            <a:off x="1228675" y="2144138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>
            <a:spLocks noGrp="1"/>
          </p:cNvSpPr>
          <p:nvPr>
            <p:ph type="subTitle" idx="2"/>
          </p:nvPr>
        </p:nvSpPr>
        <p:spPr>
          <a:xfrm>
            <a:off x="1228675" y="2585884"/>
            <a:ext cx="31239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>
            <a:spLocks noGrp="1"/>
          </p:cNvSpPr>
          <p:nvPr>
            <p:ph type="subTitle" idx="3"/>
          </p:nvPr>
        </p:nvSpPr>
        <p:spPr>
          <a:xfrm>
            <a:off x="4791413" y="2585962"/>
            <a:ext cx="31239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2"/>
          <p:cNvSpPr txBox="1">
            <a:spLocks noGrp="1"/>
          </p:cNvSpPr>
          <p:nvPr>
            <p:ph type="subTitle" idx="4"/>
          </p:nvPr>
        </p:nvSpPr>
        <p:spPr>
          <a:xfrm>
            <a:off x="4791400" y="2142863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2">
            <a:alphaModFix amt="86000"/>
          </a:blip>
          <a:srcRect t="32155" b="12288"/>
          <a:stretch>
            <a:fillRect/>
          </a:stretch>
        </p:blipFill>
        <p:spPr>
          <a:xfrm flipH="1">
            <a:off x="6794025" y="-877325"/>
            <a:ext cx="3113250" cy="27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3"/>
          <a:srcRect t="16058" b="12822"/>
          <a:stretch>
            <a:fillRect/>
          </a:stretch>
        </p:blipFill>
        <p:spPr>
          <a:xfrm flipH="1">
            <a:off x="8139140" y="1083225"/>
            <a:ext cx="2485025" cy="279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2">
            <a:alphaModFix amt="86000"/>
          </a:blip>
          <a:srcRect t="32155" b="12288"/>
          <a:stretch>
            <a:fillRect/>
          </a:stretch>
        </p:blipFill>
        <p:spPr>
          <a:xfrm rot="10800000" flipH="1">
            <a:off x="-763835" y="2998162"/>
            <a:ext cx="3113250" cy="27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3"/>
          <a:srcRect t="16058" b="12822"/>
          <a:stretch>
            <a:fillRect/>
          </a:stretch>
        </p:blipFill>
        <p:spPr>
          <a:xfrm rot="10800000" flipH="1">
            <a:off x="-1480725" y="977850"/>
            <a:ext cx="2485025" cy="27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16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2969050" y="-29700"/>
            <a:ext cx="6240600" cy="5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03375">
            <a:off x="281725" y="1249875"/>
            <a:ext cx="325754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3">
            <a:alphaModFix amt="75000"/>
          </a:blip>
          <a:srcRect l="9999" t="26765" b="9596"/>
          <a:stretch>
            <a:fillRect/>
          </a:stretch>
        </p:blipFill>
        <p:spPr>
          <a:xfrm rot="8827104">
            <a:off x="-1712959" y="-107416"/>
            <a:ext cx="2775391" cy="309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4">
            <a:alphaModFix amt="86000"/>
          </a:blip>
          <a:srcRect t="32155" b="12288"/>
          <a:stretch>
            <a:fillRect/>
          </a:stretch>
        </p:blipFill>
        <p:spPr>
          <a:xfrm>
            <a:off x="799825" y="-941625"/>
            <a:ext cx="2388849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3809100" y="542500"/>
            <a:ext cx="461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" name="Google Shape;194;p23"/>
          <p:cNvSpPr txBox="1">
            <a:spLocks noGrp="1"/>
          </p:cNvSpPr>
          <p:nvPr>
            <p:ph type="subTitle" idx="1"/>
          </p:nvPr>
        </p:nvSpPr>
        <p:spPr>
          <a:xfrm>
            <a:off x="3809100" y="1756888"/>
            <a:ext cx="46188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3"/>
          <p:cNvSpPr txBox="1">
            <a:spLocks noGrp="1"/>
          </p:cNvSpPr>
          <p:nvPr>
            <p:ph type="subTitle" idx="2"/>
          </p:nvPr>
        </p:nvSpPr>
        <p:spPr>
          <a:xfrm>
            <a:off x="4208550" y="2271250"/>
            <a:ext cx="3819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>
            <a:spLocks noGrp="1"/>
          </p:cNvSpPr>
          <p:nvPr>
            <p:ph type="subTitle" idx="3"/>
          </p:nvPr>
        </p:nvSpPr>
        <p:spPr>
          <a:xfrm>
            <a:off x="4208550" y="2766538"/>
            <a:ext cx="38199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3"/>
          <p:cNvSpPr txBox="1">
            <a:spLocks noGrp="1"/>
          </p:cNvSpPr>
          <p:nvPr>
            <p:ph type="subTitle" idx="4"/>
          </p:nvPr>
        </p:nvSpPr>
        <p:spPr>
          <a:xfrm>
            <a:off x="3809100" y="1384300"/>
            <a:ext cx="46188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CUSTOM_19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05400" y="1230501"/>
            <a:ext cx="2739901" cy="4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3"/>
          <a:srcRect l="18936" t="10799" b="37478"/>
          <a:stretch>
            <a:fillRect/>
          </a:stretch>
        </p:blipFill>
        <p:spPr>
          <a:xfrm rot="-233285" flipH="1">
            <a:off x="7589232" y="2454222"/>
            <a:ext cx="2640762" cy="26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 rotWithShape="1">
          <a:blip r:embed="rId4">
            <a:alphaModFix amt="75000"/>
          </a:blip>
          <a:srcRect l="9999" t="26765" b="9596"/>
          <a:stretch>
            <a:fillRect/>
          </a:stretch>
        </p:blipFill>
        <p:spPr>
          <a:xfrm>
            <a:off x="-1427875" y="1032275"/>
            <a:ext cx="3123900" cy="34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>
            <a:off x="716100" y="1967550"/>
            <a:ext cx="7711800" cy="33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1925100" y="540700"/>
            <a:ext cx="529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24"/>
          <p:cNvSpPr txBox="1">
            <a:spLocks noGrp="1"/>
          </p:cNvSpPr>
          <p:nvPr>
            <p:ph type="subTitle" idx="1"/>
          </p:nvPr>
        </p:nvSpPr>
        <p:spPr>
          <a:xfrm>
            <a:off x="1771500" y="1382500"/>
            <a:ext cx="5601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4"/>
          <p:cNvSpPr txBox="1">
            <a:spLocks noGrp="1"/>
          </p:cNvSpPr>
          <p:nvPr>
            <p:ph type="subTitle" idx="2"/>
          </p:nvPr>
        </p:nvSpPr>
        <p:spPr>
          <a:xfrm>
            <a:off x="3022175" y="2249339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4"/>
          <p:cNvSpPr txBox="1">
            <a:spLocks noGrp="1"/>
          </p:cNvSpPr>
          <p:nvPr>
            <p:ph type="subTitle" idx="3"/>
          </p:nvPr>
        </p:nvSpPr>
        <p:spPr>
          <a:xfrm>
            <a:off x="2879850" y="2825025"/>
            <a:ext cx="33843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2">
  <p:cSld name="CUSTOM_2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707700" y="490900"/>
            <a:ext cx="53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Google Shape;209;p25"/>
          <p:cNvSpPr txBox="1">
            <a:spLocks noGrp="1"/>
          </p:cNvSpPr>
          <p:nvPr>
            <p:ph type="subTitle" idx="1"/>
          </p:nvPr>
        </p:nvSpPr>
        <p:spPr>
          <a:xfrm>
            <a:off x="707700" y="1914850"/>
            <a:ext cx="19812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5"/>
          <p:cNvSpPr txBox="1">
            <a:spLocks noGrp="1"/>
          </p:cNvSpPr>
          <p:nvPr>
            <p:ph type="subTitle" idx="2"/>
          </p:nvPr>
        </p:nvSpPr>
        <p:spPr>
          <a:xfrm>
            <a:off x="2536500" y="1914844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5"/>
          <p:cNvSpPr txBox="1">
            <a:spLocks noGrp="1"/>
          </p:cNvSpPr>
          <p:nvPr>
            <p:ph type="subTitle" idx="3"/>
          </p:nvPr>
        </p:nvSpPr>
        <p:spPr>
          <a:xfrm>
            <a:off x="707700" y="2938800"/>
            <a:ext cx="45969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5"/>
          <p:cNvSpPr txBox="1">
            <a:spLocks noGrp="1"/>
          </p:cNvSpPr>
          <p:nvPr>
            <p:ph type="subTitle" idx="4"/>
          </p:nvPr>
        </p:nvSpPr>
        <p:spPr>
          <a:xfrm>
            <a:off x="707700" y="1332700"/>
            <a:ext cx="43761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5"/>
          <p:cNvSpPr txBox="1">
            <a:spLocks noGrp="1"/>
          </p:cNvSpPr>
          <p:nvPr>
            <p:ph type="subTitle" idx="5"/>
          </p:nvPr>
        </p:nvSpPr>
        <p:spPr>
          <a:xfrm>
            <a:off x="707700" y="2561098"/>
            <a:ext cx="38199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2"/>
          <a:srcRect l="11551" t="24572" b="8380"/>
          <a:stretch>
            <a:fillRect/>
          </a:stretch>
        </p:blipFill>
        <p:spPr>
          <a:xfrm>
            <a:off x="7155050" y="2395135"/>
            <a:ext cx="3123900" cy="373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3"/>
          <a:srcRect t="14068" b="14807"/>
          <a:stretch>
            <a:fillRect/>
          </a:stretch>
        </p:blipFill>
        <p:spPr>
          <a:xfrm>
            <a:off x="6361250" y="-1427400"/>
            <a:ext cx="3257550" cy="3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4"/>
          <a:srcRect l="10346" t="18388" b="23751"/>
          <a:stretch>
            <a:fillRect/>
          </a:stretch>
        </p:blipFill>
        <p:spPr>
          <a:xfrm flipH="1">
            <a:off x="5880675" y="-361975"/>
            <a:ext cx="3886201" cy="39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2472564">
            <a:off x="6459054" y="2716838"/>
            <a:ext cx="2388871" cy="377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3">
  <p:cSld name="CUSTOM_23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1005164">
            <a:off x="6877350" y="2975750"/>
            <a:ext cx="32575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3"/>
          <a:srcRect l="21447" r="17880"/>
          <a:stretch>
            <a:fillRect/>
          </a:stretch>
        </p:blipFill>
        <p:spPr>
          <a:xfrm rot="-4911615">
            <a:off x="1373825" y="899325"/>
            <a:ext cx="2004975" cy="451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4"/>
          <a:srcRect l="8309" r="16835"/>
          <a:stretch>
            <a:fillRect/>
          </a:stretch>
        </p:blipFill>
        <p:spPr>
          <a:xfrm rot="5591481">
            <a:off x="1216088" y="-322137"/>
            <a:ext cx="2559655" cy="467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631050" y="1450575"/>
            <a:ext cx="3886200" cy="6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26"/>
          <p:cNvSpPr txBox="1">
            <a:spLocks noGrp="1"/>
          </p:cNvSpPr>
          <p:nvPr>
            <p:ph type="subTitle" idx="1"/>
          </p:nvPr>
        </p:nvSpPr>
        <p:spPr>
          <a:xfrm>
            <a:off x="1073250" y="2129175"/>
            <a:ext cx="3001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6"/>
          <p:cNvSpPr txBox="1">
            <a:spLocks noGrp="1"/>
          </p:cNvSpPr>
          <p:nvPr>
            <p:ph type="subTitle" idx="2"/>
          </p:nvPr>
        </p:nvSpPr>
        <p:spPr>
          <a:xfrm>
            <a:off x="1012200" y="2665500"/>
            <a:ext cx="3123900" cy="10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6"/>
          <p:cNvSpPr txBox="1">
            <a:spLocks noGrp="1"/>
          </p:cNvSpPr>
          <p:nvPr>
            <p:ph type="subTitle" idx="3"/>
          </p:nvPr>
        </p:nvSpPr>
        <p:spPr>
          <a:xfrm>
            <a:off x="4787575" y="1823707"/>
            <a:ext cx="36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6"/>
          <p:cNvSpPr txBox="1">
            <a:spLocks noGrp="1"/>
          </p:cNvSpPr>
          <p:nvPr>
            <p:ph type="subTitle" idx="4"/>
          </p:nvPr>
        </p:nvSpPr>
        <p:spPr>
          <a:xfrm>
            <a:off x="4787575" y="1309807"/>
            <a:ext cx="3640200" cy="423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4">
  <p:cSld name="CUSTOM_2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8508289" flipH="1">
            <a:off x="-274098" y="1782950"/>
            <a:ext cx="2993376" cy="472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 rotWithShape="1">
          <a:blip r:embed="rId3"/>
          <a:srcRect t="32155" b="12288"/>
          <a:stretch>
            <a:fillRect/>
          </a:stretch>
        </p:blipFill>
        <p:spPr>
          <a:xfrm rot="4167910">
            <a:off x="6403725" y="3592100"/>
            <a:ext cx="2388849" cy="20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100000" flipH="1">
            <a:off x="6216927" y="-733676"/>
            <a:ext cx="2993378" cy="472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5"/>
          <a:srcRect t="17841" b="12218"/>
          <a:stretch>
            <a:fillRect/>
          </a:stretch>
        </p:blipFill>
        <p:spPr>
          <a:xfrm>
            <a:off x="-252975" y="-778287"/>
            <a:ext cx="2388849" cy="26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>
            <a:off x="721900" y="540700"/>
            <a:ext cx="7706100" cy="40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2264700" y="731150"/>
            <a:ext cx="461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4" name="Google Shape;234;p27"/>
          <p:cNvSpPr txBox="1">
            <a:spLocks noGrp="1"/>
          </p:cNvSpPr>
          <p:nvPr>
            <p:ph type="subTitle" idx="1"/>
          </p:nvPr>
        </p:nvSpPr>
        <p:spPr>
          <a:xfrm>
            <a:off x="2391825" y="2184375"/>
            <a:ext cx="43602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7"/>
          <p:cNvSpPr txBox="1">
            <a:spLocks noGrp="1"/>
          </p:cNvSpPr>
          <p:nvPr>
            <p:ph type="subTitle" idx="2"/>
          </p:nvPr>
        </p:nvSpPr>
        <p:spPr>
          <a:xfrm>
            <a:off x="2031700" y="2715152"/>
            <a:ext cx="50865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7"/>
          <p:cNvSpPr txBox="1">
            <a:spLocks noGrp="1"/>
          </p:cNvSpPr>
          <p:nvPr>
            <p:ph type="subTitle" idx="3"/>
          </p:nvPr>
        </p:nvSpPr>
        <p:spPr>
          <a:xfrm>
            <a:off x="2391900" y="1604047"/>
            <a:ext cx="43602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5">
  <p:cSld name="CUSTOM_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 rotWithShape="1">
          <a:blip r:embed="rId2"/>
          <a:srcRect l="55322" t="13681" r="22685"/>
          <a:stretch>
            <a:fillRect/>
          </a:stretch>
        </p:blipFill>
        <p:spPr>
          <a:xfrm rot="10800000" flipH="1">
            <a:off x="622300" y="728851"/>
            <a:ext cx="642526" cy="39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2"/>
          <a:srcRect l="55322" t="13681" r="22685"/>
          <a:stretch>
            <a:fillRect/>
          </a:stretch>
        </p:blipFill>
        <p:spPr>
          <a:xfrm rot="10800000">
            <a:off x="7879376" y="729150"/>
            <a:ext cx="642474" cy="39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2"/>
          <a:srcRect l="55322" t="13681" r="22685"/>
          <a:stretch>
            <a:fillRect/>
          </a:stretch>
        </p:blipFill>
        <p:spPr>
          <a:xfrm>
            <a:off x="622300" y="729001"/>
            <a:ext cx="642526" cy="39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2"/>
          <a:srcRect l="55322" t="13681" r="22685"/>
          <a:stretch>
            <a:fillRect/>
          </a:stretch>
        </p:blipFill>
        <p:spPr>
          <a:xfrm flipH="1">
            <a:off x="7879376" y="729001"/>
            <a:ext cx="642474" cy="39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3"/>
          <a:srcRect b="37476"/>
          <a:stretch>
            <a:fillRect/>
          </a:stretch>
        </p:blipFill>
        <p:spPr>
          <a:xfrm rot="1699360">
            <a:off x="6337526" y="2628629"/>
            <a:ext cx="3257548" cy="321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4"/>
          <a:srcRect t="12710" b="9505"/>
          <a:stretch>
            <a:fillRect/>
          </a:stretch>
        </p:blipFill>
        <p:spPr>
          <a:xfrm rot="5400000">
            <a:off x="-650375" y="-884748"/>
            <a:ext cx="2135050" cy="26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2491750" y="540700"/>
            <a:ext cx="4160700" cy="8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2491900" y="1391200"/>
            <a:ext cx="4160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8"/>
          <p:cNvSpPr txBox="1">
            <a:spLocks noGrp="1"/>
          </p:cNvSpPr>
          <p:nvPr>
            <p:ph type="subTitle" idx="2"/>
          </p:nvPr>
        </p:nvSpPr>
        <p:spPr>
          <a:xfrm>
            <a:off x="3010150" y="1889775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8"/>
          <p:cNvSpPr txBox="1">
            <a:spLocks noGrp="1"/>
          </p:cNvSpPr>
          <p:nvPr>
            <p:ph type="subTitle" idx="3"/>
          </p:nvPr>
        </p:nvSpPr>
        <p:spPr>
          <a:xfrm>
            <a:off x="2662050" y="2310875"/>
            <a:ext cx="38199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8"/>
          <p:cNvSpPr txBox="1">
            <a:spLocks noGrp="1"/>
          </p:cNvSpPr>
          <p:nvPr>
            <p:ph type="subTitle" idx="4"/>
          </p:nvPr>
        </p:nvSpPr>
        <p:spPr>
          <a:xfrm>
            <a:off x="2662150" y="2867975"/>
            <a:ext cx="38199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6">
  <p:cSld name="CUSTOM_4">
    <p:bg>
      <p:bgPr>
        <a:solidFill>
          <a:schemeClr val="accent4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716100" y="540700"/>
            <a:ext cx="45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29"/>
          <p:cNvSpPr txBox="1">
            <a:spLocks noGrp="1"/>
          </p:cNvSpPr>
          <p:nvPr>
            <p:ph type="subTitle" idx="1"/>
          </p:nvPr>
        </p:nvSpPr>
        <p:spPr>
          <a:xfrm>
            <a:off x="716088" y="1313081"/>
            <a:ext cx="4593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9"/>
          <p:cNvSpPr txBox="1">
            <a:spLocks noGrp="1"/>
          </p:cNvSpPr>
          <p:nvPr>
            <p:ph type="title" idx="2"/>
          </p:nvPr>
        </p:nvSpPr>
        <p:spPr>
          <a:xfrm>
            <a:off x="716088" y="1962944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29"/>
          <p:cNvSpPr txBox="1">
            <a:spLocks noGrp="1"/>
          </p:cNvSpPr>
          <p:nvPr>
            <p:ph type="subTitle" idx="3"/>
          </p:nvPr>
        </p:nvSpPr>
        <p:spPr>
          <a:xfrm>
            <a:off x="716100" y="2695452"/>
            <a:ext cx="45939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2">
            <a:alphaModFix amt="86000"/>
          </a:blip>
          <a:srcRect t="32155" b="12288"/>
          <a:stretch>
            <a:fillRect/>
          </a:stretch>
        </p:blipFill>
        <p:spPr>
          <a:xfrm>
            <a:off x="6316725" y="-564875"/>
            <a:ext cx="3113250" cy="27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 amt="25000"/>
          </a:blip>
          <a:srcRect l="32413" r="31515"/>
          <a:stretch>
            <a:fillRect/>
          </a:stretch>
        </p:blipFill>
        <p:spPr>
          <a:xfrm>
            <a:off x="8324850" y="1313075"/>
            <a:ext cx="800100" cy="35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1005164">
            <a:off x="5856975" y="1473725"/>
            <a:ext cx="32575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7">
  <p:cSld name="CUSTOM_7">
    <p:bg>
      <p:bgPr>
        <a:solidFill>
          <a:schemeClr val="accent4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2275000" y="539500"/>
            <a:ext cx="45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30"/>
          <p:cNvSpPr txBox="1">
            <a:spLocks noGrp="1"/>
          </p:cNvSpPr>
          <p:nvPr>
            <p:ph type="subTitle" idx="1"/>
          </p:nvPr>
        </p:nvSpPr>
        <p:spPr>
          <a:xfrm>
            <a:off x="2275163" y="1622138"/>
            <a:ext cx="4593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0"/>
          <p:cNvSpPr txBox="1">
            <a:spLocks noGrp="1"/>
          </p:cNvSpPr>
          <p:nvPr>
            <p:ph type="title" idx="2"/>
          </p:nvPr>
        </p:nvSpPr>
        <p:spPr>
          <a:xfrm>
            <a:off x="2275050" y="1914638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30"/>
          <p:cNvSpPr txBox="1">
            <a:spLocks noGrp="1"/>
          </p:cNvSpPr>
          <p:nvPr>
            <p:ph type="subTitle" idx="3"/>
          </p:nvPr>
        </p:nvSpPr>
        <p:spPr>
          <a:xfrm>
            <a:off x="2274988" y="2519378"/>
            <a:ext cx="45939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2">
            <a:alphaModFix amt="64000"/>
          </a:blip>
          <a:srcRect t="18715" b="19064"/>
          <a:stretch>
            <a:fillRect/>
          </a:stretch>
        </p:blipFill>
        <p:spPr>
          <a:xfrm rot="10800000">
            <a:off x="-912675" y="-704651"/>
            <a:ext cx="2315574" cy="22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3"/>
          <a:srcRect t="15926" b="17627"/>
          <a:stretch>
            <a:fillRect/>
          </a:stretch>
        </p:blipFill>
        <p:spPr>
          <a:xfrm rot="9637171">
            <a:off x="-975613" y="602849"/>
            <a:ext cx="1710001" cy="179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4"/>
          <a:srcRect l="14853" t="20104" r="18479" b="19008"/>
          <a:stretch>
            <a:fillRect/>
          </a:stretch>
        </p:blipFill>
        <p:spPr>
          <a:xfrm>
            <a:off x="7894325" y="-1754325"/>
            <a:ext cx="2171700" cy="31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5"/>
          <a:srcRect l="21793" t="18447" r="23351" b="16642"/>
          <a:stretch>
            <a:fillRect/>
          </a:stretch>
        </p:blipFill>
        <p:spPr>
          <a:xfrm>
            <a:off x="7970700" y="-4000"/>
            <a:ext cx="1786900" cy="33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/>
          <a:srcRect t="14068" b="14807"/>
          <a:stretch>
            <a:fillRect/>
          </a:stretch>
        </p:blipFill>
        <p:spPr>
          <a:xfrm rot="8552198">
            <a:off x="8340569" y="1691513"/>
            <a:ext cx="1828801" cy="20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/>
          <a:srcRect l="14853" t="20104" r="18479" b="19008"/>
          <a:stretch>
            <a:fillRect/>
          </a:stretch>
        </p:blipFill>
        <p:spPr>
          <a:xfrm>
            <a:off x="-1455600" y="1152463"/>
            <a:ext cx="2171700" cy="313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4"/>
          <a:srcRect l="53559" b="51902"/>
          <a:stretch>
            <a:fillRect/>
          </a:stretch>
        </p:blipFill>
        <p:spPr>
          <a:xfrm>
            <a:off x="8543850" y="3465850"/>
            <a:ext cx="1512825" cy="24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5"/>
          <a:srcRect l="25700" t="20029" b="28874"/>
          <a:stretch>
            <a:fillRect/>
          </a:stretch>
        </p:blipFill>
        <p:spPr>
          <a:xfrm flipH="1">
            <a:off x="-1044375" y="167650"/>
            <a:ext cx="1512825" cy="164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8">
  <p:cSld name="CUSTOM_9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4554124">
            <a:off x="-1899654" y="1771666"/>
            <a:ext cx="3586083" cy="566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4554128">
            <a:off x="7146732" y="-1797802"/>
            <a:ext cx="3171938" cy="500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3"/>
          <a:srcRect t="14068" b="14807"/>
          <a:stretch>
            <a:fillRect/>
          </a:stretch>
        </p:blipFill>
        <p:spPr>
          <a:xfrm>
            <a:off x="7685625" y="813325"/>
            <a:ext cx="1011826" cy="113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3"/>
          <a:srcRect t="14068" b="14807"/>
          <a:stretch>
            <a:fillRect/>
          </a:stretch>
        </p:blipFill>
        <p:spPr>
          <a:xfrm>
            <a:off x="8428556" y="2197200"/>
            <a:ext cx="544170" cy="61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3"/>
          <a:srcRect t="14068" b="14807"/>
          <a:stretch>
            <a:fillRect/>
          </a:stretch>
        </p:blipFill>
        <p:spPr>
          <a:xfrm>
            <a:off x="58331" y="3023050"/>
            <a:ext cx="544170" cy="61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3"/>
          <a:srcRect t="14068" b="14807"/>
          <a:stretch>
            <a:fillRect/>
          </a:stretch>
        </p:blipFill>
        <p:spPr>
          <a:xfrm rot="-10652972">
            <a:off x="716099" y="3674200"/>
            <a:ext cx="1011826" cy="113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3"/>
          <a:srcRect t="14068" b="14807"/>
          <a:stretch>
            <a:fillRect/>
          </a:stretch>
        </p:blipFill>
        <p:spPr>
          <a:xfrm>
            <a:off x="170928" y="2197200"/>
            <a:ext cx="281215" cy="3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2391725" y="63740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2391725" y="2054425"/>
            <a:ext cx="4360200" cy="5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1"/>
          <p:cNvSpPr txBox="1">
            <a:spLocks noGrp="1"/>
          </p:cNvSpPr>
          <p:nvPr>
            <p:ph type="subTitle" idx="2"/>
          </p:nvPr>
        </p:nvSpPr>
        <p:spPr>
          <a:xfrm>
            <a:off x="2028650" y="2853514"/>
            <a:ext cx="50865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1"/>
          <p:cNvSpPr txBox="1">
            <a:spLocks noGrp="1"/>
          </p:cNvSpPr>
          <p:nvPr>
            <p:ph type="subTitle" idx="3"/>
          </p:nvPr>
        </p:nvSpPr>
        <p:spPr>
          <a:xfrm>
            <a:off x="2391725" y="1479197"/>
            <a:ext cx="43602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9">
  <p:cSld name="CUSTOM_1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3124875" y="671875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32"/>
          <p:cNvSpPr txBox="1">
            <a:spLocks noGrp="1"/>
          </p:cNvSpPr>
          <p:nvPr>
            <p:ph type="subTitle" idx="1"/>
          </p:nvPr>
        </p:nvSpPr>
        <p:spPr>
          <a:xfrm>
            <a:off x="3124875" y="1891375"/>
            <a:ext cx="4198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2C2C2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2"/>
          <p:cNvSpPr txBox="1">
            <a:spLocks noGrp="1"/>
          </p:cNvSpPr>
          <p:nvPr>
            <p:ph type="subTitle" idx="2"/>
          </p:nvPr>
        </p:nvSpPr>
        <p:spPr>
          <a:xfrm>
            <a:off x="3124875" y="2391100"/>
            <a:ext cx="4198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2"/>
          <p:cNvSpPr txBox="1">
            <a:spLocks noGrp="1"/>
          </p:cNvSpPr>
          <p:nvPr>
            <p:ph type="subTitle" idx="3"/>
          </p:nvPr>
        </p:nvSpPr>
        <p:spPr>
          <a:xfrm>
            <a:off x="3124875" y="2953075"/>
            <a:ext cx="41988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2"/>
          <p:cNvSpPr txBox="1">
            <a:spLocks noGrp="1"/>
          </p:cNvSpPr>
          <p:nvPr>
            <p:ph type="subTitle" idx="4"/>
          </p:nvPr>
        </p:nvSpPr>
        <p:spPr>
          <a:xfrm>
            <a:off x="3124875" y="1513675"/>
            <a:ext cx="32397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2"/>
          <a:srcRect l="10346" t="18388" b="23751"/>
          <a:stretch>
            <a:fillRect/>
          </a:stretch>
        </p:blipFill>
        <p:spPr>
          <a:xfrm flipH="1">
            <a:off x="-1859400" y="-1388375"/>
            <a:ext cx="3886201" cy="39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9751545" flipH="1">
            <a:off x="-1698336" y="-547177"/>
            <a:ext cx="2993378" cy="472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 rotWithShape="1">
          <a:blip r:embed="rId4"/>
          <a:srcRect t="16058" b="12822"/>
          <a:stretch>
            <a:fillRect/>
          </a:stretch>
        </p:blipFill>
        <p:spPr>
          <a:xfrm flipH="1">
            <a:off x="-458235" y="2699713"/>
            <a:ext cx="2485025" cy="27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0">
  <p:cSld name="CUSTOM_1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/>
          <p:nvPr/>
        </p:nvSpPr>
        <p:spPr>
          <a:xfrm>
            <a:off x="0" y="2038050"/>
            <a:ext cx="9144000" cy="128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9" name="Google Shape;289;p33"/>
          <p:cNvPicPr preferRelativeResize="0"/>
          <p:nvPr/>
        </p:nvPicPr>
        <p:blipFill rotWithShape="1">
          <a:blip r:embed="rId2">
            <a:alphaModFix amt="86000"/>
          </a:blip>
          <a:srcRect t="32155" b="12288"/>
          <a:stretch>
            <a:fillRect/>
          </a:stretch>
        </p:blipFill>
        <p:spPr>
          <a:xfrm>
            <a:off x="-980575" y="-1140562"/>
            <a:ext cx="3113250" cy="27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 rotWithShape="1">
          <a:blip r:embed="rId3"/>
          <a:srcRect b="37476"/>
          <a:stretch>
            <a:fillRect/>
          </a:stretch>
        </p:blipFill>
        <p:spPr>
          <a:xfrm rot="1699360">
            <a:off x="6337526" y="2628629"/>
            <a:ext cx="3257548" cy="321593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2330100" y="748575"/>
            <a:ext cx="448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" name="Google Shape;292;p33"/>
          <p:cNvSpPr txBox="1">
            <a:spLocks noGrp="1"/>
          </p:cNvSpPr>
          <p:nvPr>
            <p:ph type="subTitle" idx="1"/>
          </p:nvPr>
        </p:nvSpPr>
        <p:spPr>
          <a:xfrm>
            <a:off x="3071100" y="1590363"/>
            <a:ext cx="3001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3"/>
          <p:cNvSpPr txBox="1">
            <a:spLocks noGrp="1"/>
          </p:cNvSpPr>
          <p:nvPr>
            <p:ph type="subTitle" idx="2"/>
          </p:nvPr>
        </p:nvSpPr>
        <p:spPr>
          <a:xfrm>
            <a:off x="2674175" y="2239200"/>
            <a:ext cx="3819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3"/>
          <p:cNvSpPr txBox="1">
            <a:spLocks noGrp="1"/>
          </p:cNvSpPr>
          <p:nvPr>
            <p:ph type="subTitle" idx="3"/>
          </p:nvPr>
        </p:nvSpPr>
        <p:spPr>
          <a:xfrm>
            <a:off x="2674175" y="2616896"/>
            <a:ext cx="381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1">
  <p:cSld name="CUSTOM_13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4"/>
          <p:cNvPicPr preferRelativeResize="0"/>
          <p:nvPr/>
        </p:nvPicPr>
        <p:blipFill rotWithShape="1">
          <a:blip r:embed="rId2"/>
          <a:srcRect r="21929" b="3762"/>
          <a:stretch>
            <a:fillRect/>
          </a:stretch>
        </p:blipFill>
        <p:spPr>
          <a:xfrm rot="5399998">
            <a:off x="3242326" y="-2543024"/>
            <a:ext cx="2659349" cy="69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3"/>
          <a:srcRect l="10346" t="18388" b="23751"/>
          <a:stretch>
            <a:fillRect/>
          </a:stretch>
        </p:blipFill>
        <p:spPr>
          <a:xfrm rot="-2483266" flipH="1">
            <a:off x="-1052999" y="3375925"/>
            <a:ext cx="2399575" cy="244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4"/>
          <a:srcRect l="25700" t="20029" b="28874"/>
          <a:stretch>
            <a:fillRect/>
          </a:stretch>
        </p:blipFill>
        <p:spPr>
          <a:xfrm rot="3274178" flipH="1">
            <a:off x="-818563" y="1356775"/>
            <a:ext cx="1512825" cy="16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5"/>
          <a:srcRect t="12710" b="9505"/>
          <a:stretch>
            <a:fillRect/>
          </a:stretch>
        </p:blipFill>
        <p:spPr>
          <a:xfrm rot="5400000">
            <a:off x="7843937" y="1935024"/>
            <a:ext cx="2698476" cy="33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2330100" y="748575"/>
            <a:ext cx="448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1" name="Google Shape;301;p34"/>
          <p:cNvSpPr txBox="1">
            <a:spLocks noGrp="1"/>
          </p:cNvSpPr>
          <p:nvPr>
            <p:ph type="subTitle" idx="1"/>
          </p:nvPr>
        </p:nvSpPr>
        <p:spPr>
          <a:xfrm>
            <a:off x="3071100" y="1590363"/>
            <a:ext cx="3001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4"/>
          <p:cNvSpPr txBox="1">
            <a:spLocks noGrp="1"/>
          </p:cNvSpPr>
          <p:nvPr>
            <p:ph type="subTitle" idx="2"/>
          </p:nvPr>
        </p:nvSpPr>
        <p:spPr>
          <a:xfrm>
            <a:off x="2674175" y="2239200"/>
            <a:ext cx="3819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34"/>
          <p:cNvSpPr txBox="1">
            <a:spLocks noGrp="1"/>
          </p:cNvSpPr>
          <p:nvPr>
            <p:ph type="subTitle" idx="3"/>
          </p:nvPr>
        </p:nvSpPr>
        <p:spPr>
          <a:xfrm>
            <a:off x="2674175" y="2888021"/>
            <a:ext cx="381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2">
  <p:cSld name="CUSTOM_15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2438250" y="981375"/>
            <a:ext cx="426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6" name="Google Shape;306;p35"/>
          <p:cNvSpPr txBox="1">
            <a:spLocks noGrp="1"/>
          </p:cNvSpPr>
          <p:nvPr>
            <p:ph type="subTitle" idx="1"/>
          </p:nvPr>
        </p:nvSpPr>
        <p:spPr>
          <a:xfrm>
            <a:off x="2391825" y="2217425"/>
            <a:ext cx="43602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5"/>
          <p:cNvSpPr txBox="1">
            <a:spLocks noGrp="1"/>
          </p:cNvSpPr>
          <p:nvPr>
            <p:ph type="subTitle" idx="2"/>
          </p:nvPr>
        </p:nvSpPr>
        <p:spPr>
          <a:xfrm>
            <a:off x="2481300" y="2845075"/>
            <a:ext cx="41814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5"/>
          <p:cNvSpPr txBox="1">
            <a:spLocks noGrp="1"/>
          </p:cNvSpPr>
          <p:nvPr>
            <p:ph type="subTitle" idx="3"/>
          </p:nvPr>
        </p:nvSpPr>
        <p:spPr>
          <a:xfrm>
            <a:off x="2391900" y="1823171"/>
            <a:ext cx="43602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9" name="Google Shape;309;p35"/>
          <p:cNvPicPr preferRelativeResize="0"/>
          <p:nvPr/>
        </p:nvPicPr>
        <p:blipFill rotWithShape="1">
          <a:blip r:embed="rId2">
            <a:alphaModFix amt="86000"/>
          </a:blip>
          <a:srcRect t="32155" b="12288"/>
          <a:stretch>
            <a:fillRect/>
          </a:stretch>
        </p:blipFill>
        <p:spPr>
          <a:xfrm flipH="1">
            <a:off x="6794025" y="-877325"/>
            <a:ext cx="3113250" cy="27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775632">
            <a:off x="-1666826" y="-1277800"/>
            <a:ext cx="3257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 rotWithShape="1">
          <a:blip r:embed="rId4"/>
          <a:srcRect t="12710" b="9505"/>
          <a:stretch>
            <a:fillRect/>
          </a:stretch>
        </p:blipFill>
        <p:spPr>
          <a:xfrm rot="380661">
            <a:off x="-1162775" y="862852"/>
            <a:ext cx="2135049" cy="26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 rotWithShape="1">
          <a:blip r:embed="rId5"/>
          <a:srcRect t="16058" b="12822"/>
          <a:stretch>
            <a:fillRect/>
          </a:stretch>
        </p:blipFill>
        <p:spPr>
          <a:xfrm flipH="1">
            <a:off x="8139140" y="1083225"/>
            <a:ext cx="2485025" cy="279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3">
  <p:cSld name="CUSTOM_17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1030575" y="937450"/>
            <a:ext cx="7083000" cy="2581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287469">
            <a:off x="-478333" y="1865100"/>
            <a:ext cx="238887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 amt="86000"/>
          </a:blip>
          <a:srcRect t="32155" b="12288"/>
          <a:stretch>
            <a:fillRect/>
          </a:stretch>
        </p:blipFill>
        <p:spPr>
          <a:xfrm flipH="1">
            <a:off x="6794025" y="-877325"/>
            <a:ext cx="3113250" cy="27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4">
            <a:alphaModFix amt="48000"/>
          </a:blip>
          <a:srcRect l="32413" r="31515" b="43381"/>
          <a:stretch>
            <a:fillRect/>
          </a:stretch>
        </p:blipFill>
        <p:spPr>
          <a:xfrm>
            <a:off x="8309975" y="1231038"/>
            <a:ext cx="800100" cy="198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 amt="48000"/>
          </a:blip>
          <a:srcRect l="31962" t="39729" r="31966" b="3651"/>
          <a:stretch>
            <a:fillRect/>
          </a:stretch>
        </p:blipFill>
        <p:spPr>
          <a:xfrm>
            <a:off x="155500" y="641300"/>
            <a:ext cx="800100" cy="198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2435924" y="540700"/>
            <a:ext cx="42723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0" name="Google Shape;320;p36"/>
          <p:cNvSpPr txBox="1">
            <a:spLocks noGrp="1"/>
          </p:cNvSpPr>
          <p:nvPr>
            <p:ph type="subTitle" idx="1"/>
          </p:nvPr>
        </p:nvSpPr>
        <p:spPr>
          <a:xfrm>
            <a:off x="2391888" y="1865802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9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6"/>
          <p:cNvSpPr txBox="1">
            <a:spLocks noGrp="1"/>
          </p:cNvSpPr>
          <p:nvPr>
            <p:ph type="subTitle" idx="2"/>
          </p:nvPr>
        </p:nvSpPr>
        <p:spPr>
          <a:xfrm>
            <a:off x="2359350" y="2571750"/>
            <a:ext cx="442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6"/>
          <p:cNvSpPr txBox="1">
            <a:spLocks noGrp="1"/>
          </p:cNvSpPr>
          <p:nvPr>
            <p:ph type="subTitle" idx="3"/>
          </p:nvPr>
        </p:nvSpPr>
        <p:spPr>
          <a:xfrm>
            <a:off x="2474775" y="1391125"/>
            <a:ext cx="4194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4">
  <p:cSld name="CUSTOM_18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4145100" y="611625"/>
            <a:ext cx="42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5" name="Google Shape;325;p37"/>
          <p:cNvSpPr txBox="1">
            <a:spLocks noGrp="1"/>
          </p:cNvSpPr>
          <p:nvPr>
            <p:ph type="subTitle" idx="1"/>
          </p:nvPr>
        </p:nvSpPr>
        <p:spPr>
          <a:xfrm>
            <a:off x="4267200" y="1453425"/>
            <a:ext cx="41607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7"/>
          <p:cNvSpPr txBox="1">
            <a:spLocks noGrp="1"/>
          </p:cNvSpPr>
          <p:nvPr>
            <p:ph type="subTitle" idx="2"/>
          </p:nvPr>
        </p:nvSpPr>
        <p:spPr>
          <a:xfrm>
            <a:off x="5304000" y="2038038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>
            <a:spLocks noGrp="1"/>
          </p:cNvSpPr>
          <p:nvPr>
            <p:ph type="subTitle" idx="3"/>
          </p:nvPr>
        </p:nvSpPr>
        <p:spPr>
          <a:xfrm>
            <a:off x="716100" y="2880025"/>
            <a:ext cx="77118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2"/>
          <a:srcRect l="10346" t="18388" b="23751"/>
          <a:stretch>
            <a:fillRect/>
          </a:stretch>
        </p:blipFill>
        <p:spPr>
          <a:xfrm flipH="1">
            <a:off x="364550" y="-1271750"/>
            <a:ext cx="3093200" cy="31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3"/>
          <a:srcRect t="18715" b="19064"/>
          <a:stretch>
            <a:fillRect/>
          </a:stretch>
        </p:blipFill>
        <p:spPr>
          <a:xfrm rot="10800000">
            <a:off x="-607625" y="-645126"/>
            <a:ext cx="2315574" cy="22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4"/>
          <a:srcRect t="15926" b="17627"/>
          <a:stretch>
            <a:fillRect/>
          </a:stretch>
        </p:blipFill>
        <p:spPr>
          <a:xfrm rot="9637171">
            <a:off x="-774738" y="844524"/>
            <a:ext cx="1710001" cy="179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5">
  <p:cSld name="CUSTOM_2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 rotWithShape="1">
          <a:blip r:embed="rId2"/>
          <a:srcRect l="20679" r="17922"/>
          <a:stretch>
            <a:fillRect/>
          </a:stretch>
        </p:blipFill>
        <p:spPr>
          <a:xfrm rot="5928072" flipH="1">
            <a:off x="6220282" y="-1919018"/>
            <a:ext cx="2568710" cy="660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 amt="75000"/>
          </a:blip>
          <a:srcRect l="9999" t="26765" b="9596"/>
          <a:stretch>
            <a:fillRect/>
          </a:stretch>
        </p:blipFill>
        <p:spPr>
          <a:xfrm>
            <a:off x="-1427875" y="2858975"/>
            <a:ext cx="3123900" cy="34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4"/>
          <a:srcRect t="12710" b="9505"/>
          <a:stretch>
            <a:fillRect/>
          </a:stretch>
        </p:blipFill>
        <p:spPr>
          <a:xfrm rot="5400000">
            <a:off x="-650375" y="-884748"/>
            <a:ext cx="2135050" cy="26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5">
            <a:alphaModFix amt="48000"/>
          </a:blip>
          <a:srcRect l="31962" t="39729" r="31966" b="3651"/>
          <a:stretch>
            <a:fillRect/>
          </a:stretch>
        </p:blipFill>
        <p:spPr>
          <a:xfrm>
            <a:off x="8213225" y="2798950"/>
            <a:ext cx="800100" cy="198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>
            <a:spLocks noGrp="1"/>
          </p:cNvSpPr>
          <p:nvPr>
            <p:ph type="title"/>
          </p:nvPr>
        </p:nvSpPr>
        <p:spPr>
          <a:xfrm>
            <a:off x="4979450" y="1111200"/>
            <a:ext cx="34485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7" name="Google Shape;337;p38"/>
          <p:cNvSpPr txBox="1">
            <a:spLocks noGrp="1"/>
          </p:cNvSpPr>
          <p:nvPr>
            <p:ph type="subTitle" idx="1"/>
          </p:nvPr>
        </p:nvSpPr>
        <p:spPr>
          <a:xfrm>
            <a:off x="4979450" y="1826800"/>
            <a:ext cx="3448500" cy="3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8"/>
          <p:cNvSpPr txBox="1">
            <a:spLocks noGrp="1"/>
          </p:cNvSpPr>
          <p:nvPr>
            <p:ph type="subTitle" idx="2"/>
          </p:nvPr>
        </p:nvSpPr>
        <p:spPr>
          <a:xfrm>
            <a:off x="4979450" y="3316772"/>
            <a:ext cx="3448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8"/>
          <p:cNvSpPr txBox="1">
            <a:spLocks noGrp="1"/>
          </p:cNvSpPr>
          <p:nvPr>
            <p:ph type="subTitle" idx="3"/>
          </p:nvPr>
        </p:nvSpPr>
        <p:spPr>
          <a:xfrm>
            <a:off x="716050" y="1534600"/>
            <a:ext cx="38559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8"/>
          <p:cNvSpPr txBox="1">
            <a:spLocks noGrp="1"/>
          </p:cNvSpPr>
          <p:nvPr>
            <p:ph type="subTitle" idx="4"/>
          </p:nvPr>
        </p:nvSpPr>
        <p:spPr>
          <a:xfrm>
            <a:off x="4979450" y="2803175"/>
            <a:ext cx="34485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8"/>
          <p:cNvSpPr txBox="1">
            <a:spLocks noGrp="1"/>
          </p:cNvSpPr>
          <p:nvPr>
            <p:ph type="subTitle" idx="5"/>
          </p:nvPr>
        </p:nvSpPr>
        <p:spPr>
          <a:xfrm>
            <a:off x="716050" y="1147650"/>
            <a:ext cx="3855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pic>
        <p:nvPicPr>
          <p:cNvPr id="342" name="Google Shape;342;p38"/>
          <p:cNvPicPr preferRelativeResize="0"/>
          <p:nvPr/>
        </p:nvPicPr>
        <p:blipFill rotWithShape="1">
          <a:blip r:embed="rId4"/>
          <a:srcRect t="12710" b="9505"/>
          <a:stretch>
            <a:fillRect/>
          </a:stretch>
        </p:blipFill>
        <p:spPr>
          <a:xfrm rot="5400000">
            <a:off x="2473262" y="3753674"/>
            <a:ext cx="2698476" cy="331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6">
  <p:cSld name="CUSTOM_22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2463900" y="540700"/>
            <a:ext cx="421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9"/>
          <p:cNvSpPr txBox="1">
            <a:spLocks noGrp="1"/>
          </p:cNvSpPr>
          <p:nvPr>
            <p:ph type="subTitle" idx="1"/>
          </p:nvPr>
        </p:nvSpPr>
        <p:spPr>
          <a:xfrm>
            <a:off x="3071100" y="1382488"/>
            <a:ext cx="3001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9"/>
          <p:cNvSpPr txBox="1">
            <a:spLocks noGrp="1"/>
          </p:cNvSpPr>
          <p:nvPr>
            <p:ph type="subTitle" idx="2"/>
          </p:nvPr>
        </p:nvSpPr>
        <p:spPr>
          <a:xfrm>
            <a:off x="3022175" y="2384986"/>
            <a:ext cx="3123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9"/>
          <p:cNvSpPr txBox="1">
            <a:spLocks noGrp="1"/>
          </p:cNvSpPr>
          <p:nvPr>
            <p:ph type="subTitle" idx="3"/>
          </p:nvPr>
        </p:nvSpPr>
        <p:spPr>
          <a:xfrm>
            <a:off x="2414550" y="2822834"/>
            <a:ext cx="43149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>
            <a:spLocks noGrp="1"/>
          </p:cNvSpPr>
          <p:nvPr>
            <p:ph type="subTitle" idx="4"/>
          </p:nvPr>
        </p:nvSpPr>
        <p:spPr>
          <a:xfrm>
            <a:off x="2666550" y="1886225"/>
            <a:ext cx="38109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9" name="Google Shape;349;p39"/>
          <p:cNvPicPr preferRelativeResize="0"/>
          <p:nvPr/>
        </p:nvPicPr>
        <p:blipFill rotWithShape="1">
          <a:blip r:embed="rId2"/>
          <a:srcRect t="16155" b="11979"/>
          <a:stretch>
            <a:fillRect/>
          </a:stretch>
        </p:blipFill>
        <p:spPr>
          <a:xfrm>
            <a:off x="-1381000" y="-1159875"/>
            <a:ext cx="3123900" cy="35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 rotWithShape="1">
          <a:blip r:embed="rId3"/>
          <a:srcRect l="10346" t="18388" b="23751"/>
          <a:stretch>
            <a:fillRect/>
          </a:stretch>
        </p:blipFill>
        <p:spPr>
          <a:xfrm>
            <a:off x="7086600" y="-1157850"/>
            <a:ext cx="3886201" cy="39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 rotWithShape="1">
          <a:blip r:embed="rId4"/>
          <a:srcRect t="10513" b="9416"/>
          <a:stretch>
            <a:fillRect/>
          </a:stretch>
        </p:blipFill>
        <p:spPr>
          <a:xfrm rot="-4257195">
            <a:off x="-253801" y="3331576"/>
            <a:ext cx="3257550" cy="411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 rotWithShape="1">
          <a:blip r:embed="rId5"/>
          <a:srcRect t="16058" b="12822"/>
          <a:stretch>
            <a:fillRect/>
          </a:stretch>
        </p:blipFill>
        <p:spPr>
          <a:xfrm>
            <a:off x="7621788" y="3337400"/>
            <a:ext cx="2036169" cy="22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7">
  <p:cSld name="CUSTOM_26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58817" y="2716850"/>
            <a:ext cx="238887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 rotWithShape="1">
          <a:blip r:embed="rId3"/>
          <a:srcRect l="10346" t="18388" b="23751"/>
          <a:stretch>
            <a:fillRect/>
          </a:stretch>
        </p:blipFill>
        <p:spPr>
          <a:xfrm>
            <a:off x="7358825" y="-883286"/>
            <a:ext cx="2794826" cy="284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 rotWithShape="1">
          <a:blip r:embed="rId4"/>
          <a:srcRect t="12710" b="9505"/>
          <a:stretch>
            <a:fillRect/>
          </a:stretch>
        </p:blipFill>
        <p:spPr>
          <a:xfrm rot="5400000">
            <a:off x="-657225" y="-1360973"/>
            <a:ext cx="2135050" cy="26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 rotWithShape="1">
          <a:blip r:embed="rId5"/>
          <a:srcRect l="21793" t="18447" r="23351" b="16642"/>
          <a:stretch>
            <a:fillRect/>
          </a:stretch>
        </p:blipFill>
        <p:spPr>
          <a:xfrm rot="10800000" flipH="1">
            <a:off x="-1303675" y="2438125"/>
            <a:ext cx="1786900" cy="3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0"/>
          <p:cNvSpPr txBox="1">
            <a:spLocks noGrp="1"/>
          </p:cNvSpPr>
          <p:nvPr>
            <p:ph type="body" idx="1"/>
          </p:nvPr>
        </p:nvSpPr>
        <p:spPr>
          <a:xfrm>
            <a:off x="723875" y="1902750"/>
            <a:ext cx="7704000" cy="25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9" name="Google Shape;359;p40"/>
          <p:cNvSpPr txBox="1">
            <a:spLocks noGrp="1"/>
          </p:cNvSpPr>
          <p:nvPr>
            <p:ph type="subTitle" idx="2"/>
          </p:nvPr>
        </p:nvSpPr>
        <p:spPr>
          <a:xfrm>
            <a:off x="723900" y="1502850"/>
            <a:ext cx="77040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75000"/>
          </a:blip>
          <a:srcRect l="9999" t="26765" b="9596"/>
          <a:stretch>
            <a:fillRect/>
          </a:stretch>
        </p:blipFill>
        <p:spPr>
          <a:xfrm>
            <a:off x="-1427875" y="2858975"/>
            <a:ext cx="3123900" cy="34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 amt="86000"/>
          </a:blip>
          <a:srcRect t="32155" b="12288"/>
          <a:stretch>
            <a:fillRect/>
          </a:stretch>
        </p:blipFill>
        <p:spPr>
          <a:xfrm>
            <a:off x="7087000" y="-459600"/>
            <a:ext cx="2845149" cy="2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 amt="87000"/>
          </a:blip>
          <a:srcRect l="32413" r="31515"/>
          <a:stretch>
            <a:fillRect/>
          </a:stretch>
        </p:blipFill>
        <p:spPr>
          <a:xfrm>
            <a:off x="8109525" y="1313075"/>
            <a:ext cx="800100" cy="35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541688" y="824269"/>
            <a:ext cx="404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2128388" y="2835519"/>
            <a:ext cx="1902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5113613" y="2833419"/>
            <a:ext cx="1902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bril Fatface" panose="02000503000000020003"/>
              <a:buNone/>
              <a:defRPr sz="2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5113613" y="3188931"/>
            <a:ext cx="1902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2128388" y="3186831"/>
            <a:ext cx="19029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/>
        </p:nvSpPr>
        <p:spPr>
          <a:xfrm>
            <a:off x="2786100" y="3400550"/>
            <a:ext cx="35718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CRÉDITOS: Esta plantilla de presentación fue creada por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que incluye iconos de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e infografías e imágenes de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/>
              </a:rPr>
              <a:t>Freepik</a:t>
            </a:r>
            <a:endParaRPr sz="1200" b="1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63" name="Google Shape;363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33467" y="3153175"/>
            <a:ext cx="238887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 rotWithShape="1">
          <a:blip r:embed="rId6"/>
          <a:srcRect t="16058" b="12822"/>
          <a:stretch>
            <a:fillRect/>
          </a:stretch>
        </p:blipFill>
        <p:spPr>
          <a:xfrm>
            <a:off x="-868837" y="2617400"/>
            <a:ext cx="2036169" cy="2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 preferRelativeResize="0"/>
          <p:nvPr/>
        </p:nvPicPr>
        <p:blipFill rotWithShape="1">
          <a:blip r:embed="rId7"/>
          <a:srcRect l="10346" t="18388" b="23751"/>
          <a:stretch>
            <a:fillRect/>
          </a:stretch>
        </p:blipFill>
        <p:spPr>
          <a:xfrm>
            <a:off x="-2070925" y="-2773900"/>
            <a:ext cx="3886201" cy="39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 rotWithShape="1">
          <a:blip r:embed="rId8"/>
          <a:srcRect l="27251" t="10512" b="44216"/>
          <a:stretch>
            <a:fillRect/>
          </a:stretch>
        </p:blipFill>
        <p:spPr>
          <a:xfrm>
            <a:off x="-868825" y="0"/>
            <a:ext cx="2369774" cy="23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 rotWithShape="1">
          <a:blip r:embed="rId9"/>
          <a:srcRect t="12710" b="9505"/>
          <a:stretch>
            <a:fillRect/>
          </a:stretch>
        </p:blipFill>
        <p:spPr>
          <a:xfrm rot="5400000">
            <a:off x="7572375" y="-537223"/>
            <a:ext cx="2135050" cy="26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 rotWithShape="1">
          <a:blip r:embed="rId10"/>
          <a:srcRect l="21793" t="18447" r="23351" b="16642"/>
          <a:stretch>
            <a:fillRect/>
          </a:stretch>
        </p:blipFill>
        <p:spPr>
          <a:xfrm rot="10800000" flipH="1">
            <a:off x="8164175" y="1841475"/>
            <a:ext cx="1786900" cy="3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>
            <a:spLocks noGrp="1"/>
          </p:cNvSpPr>
          <p:nvPr>
            <p:ph type="ctrTitle"/>
          </p:nvPr>
        </p:nvSpPr>
        <p:spPr>
          <a:xfrm>
            <a:off x="2505000" y="540700"/>
            <a:ext cx="4134000" cy="9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70" name="Google Shape;370;p41"/>
          <p:cNvSpPr txBox="1">
            <a:spLocks noGrp="1"/>
          </p:cNvSpPr>
          <p:nvPr>
            <p:ph type="subTitle" idx="1"/>
          </p:nvPr>
        </p:nvSpPr>
        <p:spPr>
          <a:xfrm>
            <a:off x="2057700" y="1485700"/>
            <a:ext cx="5028600" cy="12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/>
          <p:cNvPicPr preferRelativeResize="0"/>
          <p:nvPr/>
        </p:nvPicPr>
        <p:blipFill rotWithShape="1">
          <a:blip r:embed="rId2"/>
          <a:srcRect t="14068" b="14807"/>
          <a:stretch>
            <a:fillRect/>
          </a:stretch>
        </p:blipFill>
        <p:spPr>
          <a:xfrm>
            <a:off x="-536412" y="-952275"/>
            <a:ext cx="3257550" cy="3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 rotWithShape="1">
          <a:blip r:embed="rId3"/>
          <a:srcRect l="6225" t="14800" r="13129" b="14075"/>
          <a:stretch>
            <a:fillRect/>
          </a:stretch>
        </p:blipFill>
        <p:spPr>
          <a:xfrm rot="2476102">
            <a:off x="6601825" y="2962325"/>
            <a:ext cx="2627101" cy="3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4331707">
            <a:off x="5889837" y="-1975276"/>
            <a:ext cx="3257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/>
          <p:nvPr/>
        </p:nvSpPr>
        <p:spPr>
          <a:xfrm>
            <a:off x="721900" y="540700"/>
            <a:ext cx="7706100" cy="40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76" name="Google Shape;376;p42"/>
          <p:cNvPicPr preferRelativeResize="0"/>
          <p:nvPr/>
        </p:nvPicPr>
        <p:blipFill rotWithShape="1">
          <a:blip r:embed="rId5"/>
          <a:srcRect l="10346" t="18388" b="23751"/>
          <a:stretch>
            <a:fillRect/>
          </a:stretch>
        </p:blipFill>
        <p:spPr>
          <a:xfrm>
            <a:off x="5394425" y="4747650"/>
            <a:ext cx="3886201" cy="396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2"/>
          <p:cNvPicPr preferRelativeResize="0"/>
          <p:nvPr/>
        </p:nvPicPr>
        <p:blipFill rotWithShape="1">
          <a:blip r:embed="rId6"/>
          <a:srcRect t="12710" b="9505"/>
          <a:stretch>
            <a:fillRect/>
          </a:stretch>
        </p:blipFill>
        <p:spPr>
          <a:xfrm rot="10800000" flipH="1">
            <a:off x="-639900" y="2576452"/>
            <a:ext cx="2437774" cy="29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3569797">
            <a:off x="6799125" y="-2231851"/>
            <a:ext cx="325755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3"/>
          <p:cNvPicPr preferRelativeResize="0"/>
          <p:nvPr/>
        </p:nvPicPr>
        <p:blipFill rotWithShape="1">
          <a:blip r:embed="rId2"/>
          <a:srcRect b="33087"/>
          <a:stretch>
            <a:fillRect/>
          </a:stretch>
        </p:blipFill>
        <p:spPr>
          <a:xfrm rot="6907197">
            <a:off x="-1838420" y="1724531"/>
            <a:ext cx="4352088" cy="459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05164">
            <a:off x="-1243975" y="-1285287"/>
            <a:ext cx="32575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 rotWithShape="1">
          <a:blip r:embed="rId4"/>
          <a:srcRect l="55322" t="13681" r="22685"/>
          <a:stretch>
            <a:fillRect/>
          </a:stretch>
        </p:blipFill>
        <p:spPr>
          <a:xfrm rot="10800000">
            <a:off x="7804425" y="485325"/>
            <a:ext cx="690300" cy="42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3"/>
          <p:cNvPicPr preferRelativeResize="0"/>
          <p:nvPr/>
        </p:nvPicPr>
        <p:blipFill rotWithShape="1">
          <a:blip r:embed="rId4"/>
          <a:srcRect l="55322" t="13681" r="22685"/>
          <a:stretch>
            <a:fillRect/>
          </a:stretch>
        </p:blipFill>
        <p:spPr>
          <a:xfrm>
            <a:off x="637175" y="485325"/>
            <a:ext cx="690300" cy="42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05164">
            <a:off x="6953550" y="1908950"/>
            <a:ext cx="32575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/>
          <a:srcRect t="16058" b="12822"/>
          <a:stretch>
            <a:fillRect/>
          </a:stretch>
        </p:blipFill>
        <p:spPr>
          <a:xfrm>
            <a:off x="7551263" y="-768325"/>
            <a:ext cx="2036169" cy="2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/>
          <a:srcRect l="27251" t="10512" b="44216"/>
          <a:stretch>
            <a:fillRect/>
          </a:stretch>
        </p:blipFill>
        <p:spPr>
          <a:xfrm>
            <a:off x="-1202450" y="-432862"/>
            <a:ext cx="2369774" cy="23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/>
          <a:srcRect l="10346" t="18388" b="23751"/>
          <a:stretch>
            <a:fillRect/>
          </a:stretch>
        </p:blipFill>
        <p:spPr>
          <a:xfrm>
            <a:off x="7086600" y="-1157850"/>
            <a:ext cx="3886201" cy="39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4498994">
            <a:off x="-303825" y="2596198"/>
            <a:ext cx="3257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26295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3569797">
            <a:off x="6799125" y="-2231851"/>
            <a:ext cx="325755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 rotWithShape="1">
          <a:blip r:embed="rId2"/>
          <a:srcRect b="33087"/>
          <a:stretch>
            <a:fillRect/>
          </a:stretch>
        </p:blipFill>
        <p:spPr>
          <a:xfrm rot="6907197">
            <a:off x="-1838420" y="1724531"/>
            <a:ext cx="4352088" cy="459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05164">
            <a:off x="-1243975" y="-1285287"/>
            <a:ext cx="32575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005164">
            <a:off x="6953550" y="1908950"/>
            <a:ext cx="3257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/>
          <a:srcRect t="14068" b="14807"/>
          <a:stretch>
            <a:fillRect/>
          </a:stretch>
        </p:blipFill>
        <p:spPr>
          <a:xfrm rot="-2247802">
            <a:off x="8049620" y="-841950"/>
            <a:ext cx="1828801" cy="20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 rotWithShape="1">
          <a:blip r:embed="rId3"/>
          <a:srcRect t="16058" b="12822"/>
          <a:stretch>
            <a:fillRect/>
          </a:stretch>
        </p:blipFill>
        <p:spPr>
          <a:xfrm rot="10800000">
            <a:off x="8117396" y="3021612"/>
            <a:ext cx="2036169" cy="2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 rotWithShape="1">
          <a:blip r:embed="rId4"/>
          <a:srcRect l="10346" t="18388" b="23751"/>
          <a:stretch>
            <a:fillRect/>
          </a:stretch>
        </p:blipFill>
        <p:spPr>
          <a:xfrm rot="10800000">
            <a:off x="8117390" y="29937"/>
            <a:ext cx="2145200" cy="2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5"/>
          <a:srcRect l="14853" t="20104" r="18479" b="19008"/>
          <a:stretch>
            <a:fillRect/>
          </a:stretch>
        </p:blipFill>
        <p:spPr>
          <a:xfrm rot="10800000">
            <a:off x="-1170410" y="3791213"/>
            <a:ext cx="2171700" cy="313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0800000">
            <a:off x="-861985" y="-2928450"/>
            <a:ext cx="3257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7"/>
          <a:srcRect l="21793" t="18447" r="23351" b="16642"/>
          <a:stretch>
            <a:fillRect/>
          </a:stretch>
        </p:blipFill>
        <p:spPr>
          <a:xfrm rot="10800000">
            <a:off x="-861985" y="1833963"/>
            <a:ext cx="1786900" cy="3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326295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1909800"/>
            <a:ext cx="3159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2" name="Google Shape;62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080485">
            <a:off x="6701350" y="1677975"/>
            <a:ext cx="32575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3"/>
          <a:srcRect t="14068" b="14807"/>
          <a:stretch>
            <a:fillRect/>
          </a:stretch>
        </p:blipFill>
        <p:spPr>
          <a:xfrm>
            <a:off x="6989575" y="-1427400"/>
            <a:ext cx="3257550" cy="3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09000" y="-154387"/>
            <a:ext cx="3257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5"/>
          <a:srcRect l="10346" t="18388" b="23751"/>
          <a:stretch>
            <a:fillRect/>
          </a:stretch>
        </p:blipFill>
        <p:spPr>
          <a:xfrm flipH="1">
            <a:off x="6509000" y="95225"/>
            <a:ext cx="3886201" cy="396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 rotWithShape="1">
          <a:blip r:embed="rId6"/>
          <a:srcRect t="16058" b="12822"/>
          <a:stretch>
            <a:fillRect/>
          </a:stretch>
        </p:blipFill>
        <p:spPr>
          <a:xfrm>
            <a:off x="8117963" y="3300525"/>
            <a:ext cx="2036169" cy="22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3" Type="http://schemas.openxmlformats.org/officeDocument/2006/relationships/theme" Target="../theme/theme1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100" y="445025"/>
            <a:ext cx="771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28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100" y="1152475"/>
            <a:ext cx="771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Char char="●"/>
              <a:defRPr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jpeg"/><Relationship Id="rId1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tiff"/><Relationship Id="rId1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.tiff"/><Relationship Id="rId1" Type="http://schemas.openxmlformats.org/officeDocument/2006/relationships/image" Target="../media/image8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.tiff"/><Relationship Id="rId1" Type="http://schemas.openxmlformats.org/officeDocument/2006/relationships/image" Target="../media/image9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1.tiff"/><Relationship Id="rId5" Type="http://schemas.openxmlformats.org/officeDocument/2006/relationships/image" Target="../media/image87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1.tiff"/><Relationship Id="rId5" Type="http://schemas.openxmlformats.org/officeDocument/2006/relationships/image" Target="../media/image87.png"/><Relationship Id="rId4" Type="http://schemas.microsoft.com/office/2007/relationships/media" Target="../media/media4.mp3"/><Relationship Id="rId3" Type="http://schemas.openxmlformats.org/officeDocument/2006/relationships/audio" Target="../media/media4.mp3"/><Relationship Id="rId2" Type="http://schemas.openxmlformats.org/officeDocument/2006/relationships/image" Target="../media/image94.png"/><Relationship Id="rId1" Type="http://schemas.openxmlformats.org/officeDocument/2006/relationships/image" Target="../media/image9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tiff"/><Relationship Id="rId4" Type="http://schemas.openxmlformats.org/officeDocument/2006/relationships/image" Target="../media/image87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.tiff"/><Relationship Id="rId1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.tiff"/><Relationship Id="rId1" Type="http://schemas.openxmlformats.org/officeDocument/2006/relationships/image" Target="file:///C:\Users\Linh\AppData\Local\Temp\wps\INetCache\4d7adf72c94d1d0cca0a16e1a1fa231a" TargetMode="Externa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.tiff"/><Relationship Id="rId1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.tiff"/><Relationship Id="rId1" Type="http://schemas.openxmlformats.org/officeDocument/2006/relationships/image" Target="../media/image9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.tiff"/><Relationship Id="rId1" Type="http://schemas.openxmlformats.org/officeDocument/2006/relationships/image" Target="../media/image9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.tiff"/><Relationship Id="rId1" Type="http://schemas.openxmlformats.org/officeDocument/2006/relationships/image" Target="../media/image10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.tiff"/><Relationship Id="rId1" Type="http://schemas.openxmlformats.org/officeDocument/2006/relationships/image" Target="../media/image10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.tiff"/><Relationship Id="rId1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7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1" Type="http://schemas.openxmlformats.org/officeDocument/2006/relationships/image" Target="../media/image8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.tiff"/><Relationship Id="rId5" Type="http://schemas.openxmlformats.org/officeDocument/2006/relationships/image" Target="../media/image87.png"/><Relationship Id="rId4" Type="http://schemas.microsoft.com/office/2007/relationships/media" Target="../media/media6.mp3"/><Relationship Id="rId3" Type="http://schemas.openxmlformats.org/officeDocument/2006/relationships/audio" Target="../media/media6.mp3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tiff"/><Relationship Id="rId1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8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3" Type="http://schemas.openxmlformats.org/officeDocument/2006/relationships/notesSlide" Target="../notesSlides/notesSlide33.xml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1.xml"/><Relationship Id="rId2" Type="http://schemas.openxmlformats.org/officeDocument/2006/relationships/image" Target="../media/image1.tiff"/><Relationship Id="rId1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5.png"/><Relationship Id="rId3" Type="http://schemas.openxmlformats.org/officeDocument/2006/relationships/image" Target="../media/image1.tiff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6.jpeg"/><Relationship Id="rId1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media" Target="../media/media2.mp3"/><Relationship Id="rId8" Type="http://schemas.openxmlformats.org/officeDocument/2006/relationships/audio" Target="../media/media2.mp3"/><Relationship Id="rId7" Type="http://schemas.openxmlformats.org/officeDocument/2006/relationships/image" Target="../media/image87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85.png"/><Relationship Id="rId3" Type="http://schemas.openxmlformats.org/officeDocument/2006/relationships/image" Target="../media/image1.tiff"/><Relationship Id="rId2" Type="http://schemas.openxmlformats.org/officeDocument/2006/relationships/image" Target="../media/image84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4.png"/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>
            <a:spLocks noGrp="1"/>
          </p:cNvSpPr>
          <p:nvPr>
            <p:ph type="ctrTitle"/>
          </p:nvPr>
        </p:nvSpPr>
        <p:spPr>
          <a:xfrm>
            <a:off x="1476750" y="1280550"/>
            <a:ext cx="6198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dk1"/>
                </a:solidFill>
                <a:latin typeface="Arial" panose="020B0604020202020204" pitchFamily="34" charset="0"/>
                <a:ea typeface="Abril Fatface" panose="02000503000000020003"/>
                <a:cs typeface="Arial" panose="020B0604020202020204" pitchFamily="34" charset="0"/>
                <a:sym typeface="Abril Fatface" panose="02000503000000020003"/>
              </a:rPr>
              <a:t>Review 4</a:t>
            </a:r>
            <a:endParaRPr lang="en-US" altLang="en-GB" b="1">
              <a:solidFill>
                <a:schemeClr val="dk1"/>
              </a:solidFill>
              <a:latin typeface="Arial" panose="020B0604020202020204" pitchFamily="34" charset="0"/>
              <a:ea typeface="Abril Fatface" panose="02000503000000020003"/>
              <a:cs typeface="Arial" panose="020B0604020202020204" pitchFamily="34" charset="0"/>
              <a:sym typeface="Abril Fatface" panose="02000503000000020003"/>
            </a:endParaRPr>
          </a:p>
        </p:txBody>
      </p:sp>
      <p:sp>
        <p:nvSpPr>
          <p:cNvPr id="396" name="Google Shape;396;p47"/>
          <p:cNvSpPr txBox="1">
            <a:spLocks noGrp="1"/>
          </p:cNvSpPr>
          <p:nvPr>
            <p:ph type="subTitle" idx="1"/>
          </p:nvPr>
        </p:nvSpPr>
        <p:spPr>
          <a:xfrm>
            <a:off x="963613" y="3333115"/>
            <a:ext cx="7216775" cy="5295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>
                <a:latin typeface="Arial" panose="020B0604020202020204" pitchFamily="34" charset="0"/>
                <a:cs typeface="Arial" panose="020B0604020202020204" pitchFamily="34" charset="0"/>
              </a:rPr>
              <a:t>Lesson 7: Good and bad driving habits </a:t>
            </a:r>
            <a:endParaRPr lang="en-US" altLang="en-GB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>
                <a:latin typeface="Arial" panose="020B0604020202020204" pitchFamily="34" charset="0"/>
                <a:cs typeface="Arial" panose="020B0604020202020204" pitchFamily="34" charset="0"/>
              </a:rPr>
              <a:t>Lesson 8: Car problems</a:t>
            </a:r>
            <a:endParaRPr lang="en-US" altLang="en-GB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0545" y="744220"/>
            <a:ext cx="8323580" cy="12001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>
                <a:ln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Work in pairs to review the vocabulary</a:t>
            </a:r>
            <a:b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2230" y="1529715"/>
            <a:ext cx="4599940" cy="3380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55955" y="1551940"/>
            <a:ext cx="1898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Good drivers often...</a:t>
            </a:r>
            <a:endParaRPr lang="en-US" sz="2000" b="1"/>
          </a:p>
        </p:txBody>
      </p:sp>
      <p:sp>
        <p:nvSpPr>
          <p:cNvPr id="6" name="Text Box 5"/>
          <p:cNvSpPr txBox="1"/>
          <p:nvPr/>
        </p:nvSpPr>
        <p:spPr>
          <a:xfrm>
            <a:off x="2763520" y="1944370"/>
            <a:ext cx="1898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Bad drivers often...</a:t>
            </a:r>
            <a:endParaRPr lang="en-US" sz="2000" b="1"/>
          </a:p>
        </p:txBody>
      </p:sp>
      <p:pic>
        <p:nvPicPr>
          <p:cNvPr id="11" name="Picture 10"/>
          <p:cNvPicPr/>
          <p:nvPr/>
        </p:nvPicPr>
        <p:blipFill>
          <a:blip r:embed="rId2"/>
          <a:srcRect l="6930"/>
          <a:stretch>
            <a:fillRect/>
          </a:stretch>
        </p:blipFill>
        <p:spPr>
          <a:xfrm>
            <a:off x="4775200" y="1581150"/>
            <a:ext cx="4281170" cy="3380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11"/>
          <p:cNvSpPr txBox="1"/>
          <p:nvPr/>
        </p:nvSpPr>
        <p:spPr>
          <a:xfrm>
            <a:off x="5050155" y="1602740"/>
            <a:ext cx="1898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Bad drivers often...</a:t>
            </a:r>
            <a:endParaRPr lang="en-US" sz="2000" b="1"/>
          </a:p>
        </p:txBody>
      </p:sp>
      <p:sp>
        <p:nvSpPr>
          <p:cNvPr id="13" name="Text Box 12"/>
          <p:cNvSpPr txBox="1"/>
          <p:nvPr/>
        </p:nvSpPr>
        <p:spPr>
          <a:xfrm>
            <a:off x="7157720" y="1995170"/>
            <a:ext cx="1898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Good drivers often...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2" grpId="0"/>
      <p:bldP spid="12" grpId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7407" t="15162" r="1283" b="23920"/>
          <a:stretch>
            <a:fillRect/>
          </a:stretch>
        </p:blipFill>
        <p:spPr>
          <a:xfrm>
            <a:off x="383223" y="999808"/>
            <a:ext cx="8377555" cy="314388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23850" y="2283460"/>
            <a:ext cx="6336665" cy="18002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2435" y="2897505"/>
            <a:ext cx="6119495" cy="5727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Work in pairs: What is the most dangerous driving behavior?</a:t>
            </a:r>
            <a:endParaRPr lang="en-US" sz="3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endParaRPr lang="en-US" sz="4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8"/>
          <p:cNvSpPr/>
          <p:nvPr/>
        </p:nvSpPr>
        <p:spPr>
          <a:xfrm>
            <a:off x="504825" y="2500630"/>
            <a:ext cx="3613150" cy="1323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 panose="02000503000000020003"/>
              <a:buNone/>
              <a:defRPr sz="35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Driving habits</a:t>
            </a:r>
            <a:endParaRPr 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441258" y="2342833"/>
            <a:ext cx="4692015" cy="457835"/>
          </a:xfrm>
        </p:spPr>
        <p:txBody>
          <a:bodyPr/>
          <a:lstStyle/>
          <a:p>
            <a:pPr marL="114300" indent="0">
              <a:lnSpc>
                <a:spcPct val="150000"/>
              </a:lnSpc>
              <a:buFont typeface="Arial" panose="020B0604020202020204" pitchFamily="34" charset="0"/>
            </a:pPr>
            <a:r>
              <a:rPr lang="en-US" sz="1800" b="1">
                <a:solidFill>
                  <a:schemeClr val="tx2"/>
                </a:solidFill>
              </a:rPr>
              <a:t>1. Can you ride a motorbike? </a:t>
            </a:r>
            <a:endParaRPr lang="en-US" sz="1800" b="1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Yes, I can.</a:t>
            </a:r>
            <a:endParaRPr lang="en-US" b="1"/>
          </a:p>
          <a:p>
            <a:pPr marL="114300" indent="0">
              <a:lnSpc>
                <a:spcPct val="150000"/>
              </a:lnSpc>
              <a:buFont typeface="Arial" panose="020B0604020202020204" pitchFamily="34" charset="0"/>
            </a:pPr>
            <a:r>
              <a:rPr lang="en-US" sz="1800" b="1">
                <a:solidFill>
                  <a:schemeClr val="tx2"/>
                </a:solidFill>
              </a:rPr>
              <a:t>2. How long have you ridden motorbike?</a:t>
            </a:r>
            <a:endParaRPr lang="en-US" sz="1800" b="1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I’ve ridden motorbike for </a:t>
            </a:r>
            <a:r>
              <a:rPr lang="en-US" b="1" u="sng">
                <a:solidFill>
                  <a:srgbClr val="C00000"/>
                </a:solidFill>
              </a:rPr>
              <a:t>3 years</a:t>
            </a:r>
            <a:r>
              <a:rPr lang="en-US" b="1"/>
              <a:t>.</a:t>
            </a:r>
            <a:endParaRPr lang="en-US" b="1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I’ve ridden motorbike since </a:t>
            </a:r>
            <a:r>
              <a:rPr lang="en-US" b="1" u="sng">
                <a:solidFill>
                  <a:srgbClr val="C00000"/>
                </a:solidFill>
              </a:rPr>
              <a:t>I was 18 years old</a:t>
            </a:r>
            <a:r>
              <a:rPr lang="en-US" b="1"/>
              <a:t>. </a:t>
            </a:r>
            <a:endParaRPr lang="en-US" b="1"/>
          </a:p>
          <a:p>
            <a:pPr marL="114300" indent="0">
              <a:lnSpc>
                <a:spcPct val="150000"/>
              </a:lnSpc>
              <a:buFont typeface="Arial" panose="020B0604020202020204" pitchFamily="34" charset="0"/>
            </a:pPr>
            <a:r>
              <a:rPr lang="en-US" sz="1800" b="1">
                <a:solidFill>
                  <a:schemeClr val="tx2"/>
                </a:solidFill>
              </a:rPr>
              <a:t>3. Do you have a motorbike at home?</a:t>
            </a:r>
            <a:endParaRPr lang="en-US" sz="1800" b="1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Yes, I do. </a:t>
            </a:r>
            <a:endParaRPr lang="en-US" b="1"/>
          </a:p>
          <a:p>
            <a:pPr marL="114300" indent="0">
              <a:lnSpc>
                <a:spcPct val="150000"/>
              </a:lnSpc>
              <a:buFont typeface="Arial" panose="020B0604020202020204" pitchFamily="34" charset="0"/>
            </a:pPr>
            <a:r>
              <a:rPr lang="en-US" sz="1800" b="1">
                <a:solidFill>
                  <a:schemeClr val="tx2"/>
                </a:solidFill>
              </a:rPr>
              <a:t>4. Are you a good motorbike rider/motorbiker? Why?</a:t>
            </a:r>
            <a:endParaRPr lang="en-US" sz="1800" b="1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I think I’m a good motorbiker because I always </a:t>
            </a:r>
            <a:r>
              <a:rPr lang="en-US" b="1" u="sng">
                <a:solidFill>
                  <a:srgbClr val="C00000"/>
                </a:solidFill>
              </a:rPr>
              <a:t>pay attention</a:t>
            </a:r>
            <a:r>
              <a:rPr lang="en-US" b="1"/>
              <a:t>.</a:t>
            </a:r>
            <a:endParaRPr lang="en-US" b="1"/>
          </a:p>
        </p:txBody>
      </p:sp>
      <p:pic>
        <p:nvPicPr>
          <p:cNvPr id="102" name="Picture 101"/>
          <p:cNvPicPr/>
          <p:nvPr/>
        </p:nvPicPr>
        <p:blipFill>
          <a:blip r:embed="rId1"/>
          <a:srcRect l="14348" r="15071"/>
          <a:stretch>
            <a:fillRect/>
          </a:stretch>
        </p:blipFill>
        <p:spPr>
          <a:xfrm>
            <a:off x="6876415" y="2270760"/>
            <a:ext cx="2153920" cy="277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720090" y="1910080"/>
            <a:ext cx="3613150" cy="1323975"/>
          </a:xfrm>
        </p:spPr>
        <p:txBody>
          <a:bodyPr/>
          <a:lstStyle/>
          <a:p>
            <a:r>
              <a:rPr lang="en-US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endParaRPr lang="en-US" sz="4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sp>
        <p:nvSpPr>
          <p:cNvPr id="21" name="Title 18"/>
          <p:cNvSpPr/>
          <p:nvPr/>
        </p:nvSpPr>
        <p:spPr>
          <a:xfrm>
            <a:off x="720090" y="2715895"/>
            <a:ext cx="3613150" cy="1323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 panose="02000503000000020003"/>
              <a:buNone/>
              <a:defRPr sz="35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Types of cars</a:t>
            </a:r>
            <a:endParaRPr 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Parts of cars</a:t>
            </a:r>
            <a:endParaRPr 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080" y="1276030"/>
            <a:ext cx="4626300" cy="7296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3200" b="1">
                <a:ln w="952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Name some types of cars in 1 minute</a:t>
            </a:r>
            <a:endParaRPr lang="en-US" sz="3200" b="1">
              <a:ln w="9525">
                <a:solidFill>
                  <a:schemeClr val="tx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Wave 5"/>
          <p:cNvSpPr/>
          <p:nvPr/>
        </p:nvSpPr>
        <p:spPr>
          <a:xfrm>
            <a:off x="1115695" y="2788285"/>
            <a:ext cx="2105025" cy="1224280"/>
          </a:xfrm>
          <a:prstGeom prst="wav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sym typeface="+mn-ea"/>
              </a:rPr>
              <a:t>01:00</a:t>
            </a:r>
            <a:endParaRPr lang="en-US" sz="4400" b="1">
              <a:ln>
                <a:solidFill>
                  <a:schemeClr val="tx1"/>
                </a:solidFill>
              </a:ln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103" name="Content Placeholder 10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1865" y="2139950"/>
            <a:ext cx="4650105" cy="290004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7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1"/>
          <a:srcRect l="9533" t="3453" r="1167" b="15732"/>
          <a:stretch>
            <a:fillRect/>
          </a:stretch>
        </p:blipFill>
        <p:spPr>
          <a:xfrm>
            <a:off x="1864360" y="1347470"/>
            <a:ext cx="7137400" cy="3633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856" t="21381" r="4535" b="53106"/>
          <a:stretch>
            <a:fillRect/>
          </a:stretch>
        </p:blipFill>
        <p:spPr>
          <a:xfrm>
            <a:off x="1864360" y="184785"/>
            <a:ext cx="7136765" cy="1184275"/>
          </a:xfrm>
          <a:prstGeom prst="rect">
            <a:avLst/>
          </a:prstGeom>
        </p:spPr>
      </p:pic>
      <p:pic>
        <p:nvPicPr>
          <p:cNvPr id="10" name="L1_VOCABULARY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9840" y="1131570"/>
            <a:ext cx="495300" cy="495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52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708025" y="1303655"/>
            <a:ext cx="1742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accent2">
                    <a:lumMod val="50000"/>
                  </a:schemeClr>
                </a:solidFill>
              </a:rPr>
              <a:t>01:00</a:t>
            </a:r>
            <a:endParaRPr lang="en-US" sz="4800" b="1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3143250" y="1203960"/>
            <a:ext cx="5906135" cy="3775075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91440" y="2875915"/>
            <a:ext cx="2975610" cy="202438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n w="127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Parts of Cars</a:t>
            </a:r>
            <a:endParaRPr lang="en-US" altLang="zh-CN" sz="4000" b="1">
              <a:ln w="127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99695" y="2875915"/>
            <a:ext cx="2959100" cy="2023745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n w="127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Write the missing words?</a:t>
            </a:r>
            <a:endParaRPr lang="en-US" altLang="zh-CN" sz="3200" b="1">
              <a:ln w="127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6875780" y="1228090"/>
            <a:ext cx="1537335" cy="30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3470275" y="2511425"/>
            <a:ext cx="538480" cy="30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3470275" y="4156075"/>
            <a:ext cx="991235" cy="30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5934710" y="1635760"/>
            <a:ext cx="1381125" cy="30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8172450" y="1564640"/>
            <a:ext cx="941070" cy="30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L2_vocabulary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595" y="2209800"/>
            <a:ext cx="495300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" dur="59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89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4" dur="19320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8" grpId="0"/>
      <p:bldP spid="8" grpId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5" grpId="0" bldLvl="0" animBg="1"/>
      <p:bldP spid="15" grpId="1" animBg="1"/>
      <p:bldP spid="17" grpId="0" bldLvl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5400" b="1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Translation:</a:t>
            </a:r>
            <a:r>
              <a:rPr lang="en-US" b="1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Look at the picture</a:t>
            </a:r>
            <a:b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- Match the vietnamese words to the english words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1"/>
          <a:srcRect l="1366" t="6399" r="6417" b="22189"/>
          <a:stretch>
            <a:fillRect/>
          </a:stretch>
        </p:blipFill>
        <p:spPr>
          <a:xfrm>
            <a:off x="251460" y="1203325"/>
            <a:ext cx="8606155" cy="3749675"/>
          </a:xfrm>
          <a:prstGeom prst="rect">
            <a:avLst/>
          </a:prstGeom>
        </p:spPr>
      </p:pic>
      <p:pic>
        <p:nvPicPr>
          <p:cNvPr id="44" name="L2_vocabulary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1707515"/>
            <a:ext cx="431800" cy="3435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3431223" y="339090"/>
            <a:ext cx="2281555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cửa sổ</a:t>
            </a:r>
            <a:endParaRPr lang="en-US" sz="540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2439988" y="281305"/>
            <a:ext cx="4264025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kính chắn gió</a:t>
            </a:r>
            <a:endParaRPr lang="en-US" sz="540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3565208" y="266700"/>
            <a:ext cx="2013585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lốp xe</a:t>
            </a:r>
            <a:endParaRPr lang="en-US" sz="540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2706688" y="281305"/>
            <a:ext cx="3730625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đèn đuôi xe</a:t>
            </a:r>
            <a:endParaRPr lang="en-US" sz="540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1772603" y="281305"/>
            <a:ext cx="5598795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bộ phận giảm sốc</a:t>
            </a:r>
            <a:endParaRPr lang="en-US" sz="540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3469958" y="266700"/>
            <a:ext cx="2204085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cốp xe</a:t>
            </a:r>
            <a:endParaRPr lang="en-US" sz="540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2249170" y="281305"/>
            <a:ext cx="4645660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kính chiếu hậu</a:t>
            </a:r>
            <a:endParaRPr lang="en-US" sz="540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3225800" y="281305"/>
            <a:ext cx="2692400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động cơ</a:t>
            </a:r>
            <a:endParaRPr lang="en-US" sz="540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2443480" y="281305"/>
            <a:ext cx="4257040" cy="922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cần gạt nước</a:t>
            </a:r>
            <a:endParaRPr lang="en-US" sz="540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6" grpId="1"/>
      <p:bldP spid="46" grpId="2" bldLvl="0" animBg="1"/>
      <p:bldP spid="47" grpId="0" bldLvl="0" animBg="1"/>
      <p:bldP spid="47" grpId="1"/>
      <p:bldP spid="47" grpId="2" bldLvl="0" animBg="1"/>
      <p:bldP spid="48" grpId="0" bldLvl="0" animBg="1"/>
      <p:bldP spid="48" grpId="1"/>
      <p:bldP spid="48" grpId="2" bldLvl="0" animBg="1"/>
      <p:bldP spid="49" grpId="0" bldLvl="0" animBg="1"/>
      <p:bldP spid="49" grpId="1"/>
      <p:bldP spid="49" grpId="2" bldLvl="0" animBg="1"/>
      <p:bldP spid="50" grpId="0" bldLvl="0" animBg="1"/>
      <p:bldP spid="50" grpId="1"/>
      <p:bldP spid="50" grpId="2" bldLvl="0" animBg="1"/>
      <p:bldP spid="51" grpId="0" bldLvl="0" animBg="1"/>
      <p:bldP spid="51" grpId="1"/>
      <p:bldP spid="51" grpId="2" bldLvl="0" animBg="1"/>
      <p:bldP spid="52" grpId="0" bldLvl="0" animBg="1"/>
      <p:bldP spid="52" grpId="1"/>
      <p:bldP spid="52" grpId="2" bldLvl="0" animBg="1"/>
      <p:bldP spid="53" grpId="0" bldLvl="0" animBg="1"/>
      <p:bldP spid="53" grpId="1"/>
      <p:bldP spid="53" grpId="2" bldLvl="0" animBg="1"/>
      <p:bldP spid="54" grpId="0" bldLvl="0" animBg="1"/>
      <p:bldP spid="54" grpId="1"/>
      <p:bldP spid="54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9075" y="2150745"/>
            <a:ext cx="7633335" cy="84201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sz="4000">
                <a:ln w="9525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did you learn last week?</a:t>
            </a:r>
            <a:br>
              <a:rPr lang="en-US" sz="4000">
                <a:ln w="9525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>
                <a:ln w="9525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>
                <a:ln w="9525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will we learn today?</a:t>
            </a:r>
            <a:endParaRPr lang="en-US" sz="4000">
              <a:ln w="9525">
                <a:solidFill>
                  <a:sysClr val="windowText" lastClr="000000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Grammar</a:t>
            </a:r>
            <a:endParaRPr lang="en-US" sz="4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4067810" y="555625"/>
            <a:ext cx="3240405" cy="2087880"/>
          </a:xfrm>
          <a:prstGeom prst="cloudCallout">
            <a:avLst>
              <a:gd name="adj1" fmla="val -52449"/>
              <a:gd name="adj2" fmla="val 5033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chemeClr val="accent2">
                    <a:lumMod val="50000"/>
                  </a:schemeClr>
                </a:solidFill>
              </a:rPr>
              <a:t>What were you doing at 10pm last night?</a:t>
            </a:r>
            <a:endParaRPr lang="en-US" sz="20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itle 18"/>
          <p:cNvSpPr/>
          <p:nvPr/>
        </p:nvSpPr>
        <p:spPr>
          <a:xfrm>
            <a:off x="576580" y="2500630"/>
            <a:ext cx="3613150" cy="1323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 panose="02000503000000020003"/>
              <a:buNone/>
              <a:defRPr sz="35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Past Continuous</a:t>
            </a:r>
            <a:endParaRPr 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7183" t="16086" r="4227" b="40378"/>
          <a:stretch>
            <a:fillRect/>
          </a:stretch>
        </p:blipFill>
        <p:spPr>
          <a:xfrm>
            <a:off x="129540" y="1043305"/>
            <a:ext cx="8871585" cy="36639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52800" y="921700"/>
            <a:ext cx="4626300" cy="729600"/>
          </a:xfrm>
        </p:spPr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Team work: in 5 minutes...</a:t>
            </a:r>
            <a:endParaRPr 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2"/>
          </p:nvPr>
        </p:nvSpPr>
        <p:spPr>
          <a:xfrm>
            <a:off x="1069975" y="1841500"/>
            <a:ext cx="7052945" cy="3778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How do you form a sentence in Past Continuous?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Picture 104"/>
          <p:cNvPicPr/>
          <p:nvPr/>
        </p:nvPicPr>
        <p:blipFill>
          <a:blip r:link="rId1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Picture 105"/>
          <p:cNvPicPr/>
          <p:nvPr/>
        </p:nvPicPr>
        <p:blipFill>
          <a:blip r:link="rId1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Picture 106"/>
          <p:cNvPicPr/>
          <p:nvPr/>
        </p:nvPicPr>
        <p:blipFill>
          <a:blip r:link="rId1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Picture 107"/>
          <p:cNvPicPr/>
          <p:nvPr/>
        </p:nvPicPr>
        <p:blipFill>
          <a:blip r:link="rId1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0" name="Table 9"/>
          <p:cNvGraphicFramePr/>
          <p:nvPr/>
        </p:nvGraphicFramePr>
        <p:xfrm>
          <a:off x="1005840" y="2717165"/>
          <a:ext cx="713232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1463040"/>
                <a:gridCol w="2103120"/>
                <a:gridCol w="2103120"/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Affirmative (+)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Negative (-)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Yes/No questions (?)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Wh- questions (?)</a:t>
                      </a:r>
                      <a:endParaRPr lang="en-US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84313" y="1779905"/>
            <a:ext cx="6175375" cy="2927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Practice: Choose the correct actions in Past Continuous?</a:t>
            </a:r>
            <a:endParaRPr lang="en-US" sz="2800" b="1"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itle 18"/>
          <p:cNvSpPr/>
          <p:nvPr/>
        </p:nvSpPr>
        <p:spPr>
          <a:xfrm>
            <a:off x="-2051685" y="-236855"/>
            <a:ext cx="5151120" cy="1323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 panose="02000503000000020003"/>
              <a:buNone/>
              <a:defRPr sz="35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algn="l">
              <a:lnSpc>
                <a:spcPct val="150000"/>
              </a:lnSpc>
            </a:pPr>
            <a:endParaRPr 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1"/>
          <a:srcRect l="8300" r="7931" b="28114"/>
          <a:stretch>
            <a:fillRect/>
          </a:stretch>
        </p:blipFill>
        <p:spPr>
          <a:xfrm>
            <a:off x="2556510" y="2932430"/>
            <a:ext cx="4030980" cy="1709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2445" y="611505"/>
            <a:ext cx="5805805" cy="842010"/>
          </a:xfrm>
        </p:spPr>
        <p:txBody>
          <a:bodyPr/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Last night, I visited my friend.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2"/>
          </p:nvPr>
        </p:nvSpPr>
        <p:spPr>
          <a:xfrm>
            <a:off x="3780155" y="1707515"/>
            <a:ext cx="4678045" cy="377825"/>
          </a:xfrm>
        </p:spPr>
        <p:txBody>
          <a:bodyPr/>
          <a:lstStyle/>
          <a:p>
            <a:pPr algn="l"/>
            <a:r>
              <a:rPr lang="en-US" sz="2800"/>
              <a:t>When I arrived, ...</a:t>
            </a:r>
            <a:endParaRPr lang="en-US" sz="2800"/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50" y="1910715"/>
            <a:ext cx="3274060" cy="275780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8" name="Subtitle 5"/>
          <p:cNvSpPr/>
          <p:nvPr/>
        </p:nvSpPr>
        <p:spPr>
          <a:xfrm>
            <a:off x="4572000" y="3100388"/>
            <a:ext cx="4678045" cy="377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2200" b="1" i="0" u="none" strike="noStrike" cap="none">
                <a:solidFill>
                  <a:schemeClr val="accent3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800"/>
              <a:t>A. she was cooking</a:t>
            </a:r>
            <a:endParaRPr lang="en-US" sz="2800"/>
          </a:p>
          <a:p>
            <a:pPr algn="l">
              <a:lnSpc>
                <a:spcPct val="150000"/>
              </a:lnSpc>
            </a:pPr>
            <a:r>
              <a:rPr lang="en-US" sz="2800"/>
              <a:t>B. she was watching TV</a:t>
            </a:r>
            <a:endParaRPr lang="en-US" sz="2800"/>
          </a:p>
          <a:p>
            <a:pPr algn="l">
              <a:lnSpc>
                <a:spcPct val="150000"/>
              </a:lnSpc>
            </a:pPr>
            <a:r>
              <a:rPr lang="en-US" sz="2800"/>
              <a:t>C. she was sleeping</a:t>
            </a:r>
            <a:endParaRPr lang="en-US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2445" y="611505"/>
            <a:ext cx="5805805" cy="842010"/>
          </a:xfrm>
        </p:spPr>
        <p:txBody>
          <a:bodyPr/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Last night, I visited my friend.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2"/>
          </p:nvPr>
        </p:nvSpPr>
        <p:spPr>
          <a:xfrm>
            <a:off x="3780155" y="1707515"/>
            <a:ext cx="4678045" cy="377825"/>
          </a:xfrm>
        </p:spPr>
        <p:txBody>
          <a:bodyPr/>
          <a:lstStyle/>
          <a:p>
            <a:pPr algn="l"/>
            <a:r>
              <a:rPr lang="en-US" sz="2800"/>
              <a:t>When I arrived, ...</a:t>
            </a:r>
            <a:endParaRPr lang="en-US" sz="2800"/>
          </a:p>
        </p:txBody>
      </p:sp>
      <p:sp>
        <p:nvSpPr>
          <p:cNvPr id="8" name="Subtitle 5"/>
          <p:cNvSpPr/>
          <p:nvPr/>
        </p:nvSpPr>
        <p:spPr>
          <a:xfrm>
            <a:off x="4356735" y="3100388"/>
            <a:ext cx="4678045" cy="377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2200" b="1" i="0" u="none" strike="noStrike" cap="none">
                <a:solidFill>
                  <a:schemeClr val="accent3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800"/>
              <a:t>A. she was playing games</a:t>
            </a:r>
            <a:endParaRPr lang="en-US" sz="2800"/>
          </a:p>
          <a:p>
            <a:pPr algn="l">
              <a:lnSpc>
                <a:spcPct val="150000"/>
              </a:lnSpc>
            </a:pPr>
            <a:r>
              <a:rPr lang="en-US" sz="2800"/>
              <a:t>B. she was studying</a:t>
            </a:r>
            <a:endParaRPr lang="en-US" sz="2800"/>
          </a:p>
          <a:p>
            <a:pPr algn="l">
              <a:lnSpc>
                <a:spcPct val="150000"/>
              </a:lnSpc>
            </a:pPr>
            <a:r>
              <a:rPr lang="en-US" sz="2800"/>
              <a:t>C. she was watching TV</a:t>
            </a:r>
            <a:endParaRPr lang="en-US" sz="2800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50" y="1823085"/>
            <a:ext cx="3201670" cy="293306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2445" y="611505"/>
            <a:ext cx="5805805" cy="842010"/>
          </a:xfrm>
        </p:spPr>
        <p:txBody>
          <a:bodyPr/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Last night, I visited my friend.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2"/>
          </p:nvPr>
        </p:nvSpPr>
        <p:spPr>
          <a:xfrm>
            <a:off x="3780155" y="1707515"/>
            <a:ext cx="4678045" cy="377825"/>
          </a:xfrm>
        </p:spPr>
        <p:txBody>
          <a:bodyPr/>
          <a:lstStyle/>
          <a:p>
            <a:pPr algn="l"/>
            <a:r>
              <a:rPr lang="en-US" sz="2800"/>
              <a:t>When I arrived, ...</a:t>
            </a:r>
            <a:endParaRPr lang="en-US" sz="2800"/>
          </a:p>
        </p:txBody>
      </p:sp>
      <p:sp>
        <p:nvSpPr>
          <p:cNvPr id="8" name="Subtitle 5"/>
          <p:cNvSpPr/>
          <p:nvPr/>
        </p:nvSpPr>
        <p:spPr>
          <a:xfrm>
            <a:off x="3907155" y="3121025"/>
            <a:ext cx="5236845" cy="377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2200" b="1" i="0" u="none" strike="noStrike" cap="none">
                <a:solidFill>
                  <a:schemeClr val="accent3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600"/>
              <a:t>A. she was talking on the phone</a:t>
            </a:r>
            <a:endParaRPr lang="en-US" sz="2600"/>
          </a:p>
          <a:p>
            <a:pPr algn="l">
              <a:lnSpc>
                <a:spcPct val="150000"/>
              </a:lnSpc>
            </a:pPr>
            <a:r>
              <a:rPr lang="en-US" sz="2600"/>
              <a:t>B. she was studying</a:t>
            </a:r>
            <a:endParaRPr lang="en-US" sz="2600"/>
          </a:p>
          <a:p>
            <a:pPr algn="l">
              <a:lnSpc>
                <a:spcPct val="150000"/>
              </a:lnSpc>
            </a:pPr>
            <a:r>
              <a:rPr lang="en-US" sz="2600"/>
              <a:t>C. she was checking emails</a:t>
            </a:r>
            <a:endParaRPr lang="en-US" sz="2600"/>
          </a:p>
        </p:txBody>
      </p: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50" y="1924050"/>
            <a:ext cx="3090545" cy="277241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2445" y="611505"/>
            <a:ext cx="5805805" cy="842010"/>
          </a:xfrm>
        </p:spPr>
        <p:txBody>
          <a:bodyPr/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Last night, I visited my friend.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2"/>
          </p:nvPr>
        </p:nvSpPr>
        <p:spPr>
          <a:xfrm>
            <a:off x="3780155" y="1707515"/>
            <a:ext cx="4678045" cy="377825"/>
          </a:xfrm>
        </p:spPr>
        <p:txBody>
          <a:bodyPr/>
          <a:lstStyle/>
          <a:p>
            <a:pPr algn="l"/>
            <a:r>
              <a:rPr lang="en-US" sz="2800"/>
              <a:t>When I arrived, ...</a:t>
            </a:r>
            <a:endParaRPr lang="en-US" sz="2800"/>
          </a:p>
        </p:txBody>
      </p:sp>
      <p:sp>
        <p:nvSpPr>
          <p:cNvPr id="8" name="Subtitle 5"/>
          <p:cNvSpPr/>
          <p:nvPr/>
        </p:nvSpPr>
        <p:spPr>
          <a:xfrm>
            <a:off x="3907155" y="3121025"/>
            <a:ext cx="5236845" cy="377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2200" b="1" i="0" u="none" strike="noStrike" cap="none">
                <a:solidFill>
                  <a:schemeClr val="accent3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600"/>
              <a:t>A. she was sleeping</a:t>
            </a:r>
            <a:endParaRPr lang="en-US" sz="2600"/>
          </a:p>
          <a:p>
            <a:pPr algn="l">
              <a:lnSpc>
                <a:spcPct val="150000"/>
              </a:lnSpc>
            </a:pPr>
            <a:r>
              <a:rPr lang="en-US" sz="2600"/>
              <a:t>B. she was listening to music</a:t>
            </a:r>
            <a:endParaRPr lang="en-US" sz="2600"/>
          </a:p>
          <a:p>
            <a:pPr algn="l">
              <a:lnSpc>
                <a:spcPct val="150000"/>
              </a:lnSpc>
            </a:pPr>
            <a:r>
              <a:rPr lang="en-US" sz="2600"/>
              <a:t>C. she was drawing</a:t>
            </a:r>
            <a:endParaRPr lang="en-US" sz="2600"/>
          </a:p>
        </p:txBody>
      </p:sp>
      <p:pic>
        <p:nvPicPr>
          <p:cNvPr id="110" name="Picture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673100" y="1924050"/>
            <a:ext cx="3107055" cy="267906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>
            <a:spLocks noGrp="1"/>
          </p:cNvSpPr>
          <p:nvPr>
            <p:ph type="title"/>
          </p:nvPr>
        </p:nvSpPr>
        <p:spPr>
          <a:xfrm>
            <a:off x="3809100" y="542500"/>
            <a:ext cx="461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>
                <a:latin typeface="Arial" panose="020B0604020202020204" pitchFamily="34" charset="0"/>
                <a:cs typeface="Arial" panose="020B0604020202020204" pitchFamily="34" charset="0"/>
              </a:rPr>
              <a:t>Practice: Fill in the gaps?</a:t>
            </a:r>
            <a:endParaRPr lang="en-US" altLang="en-GB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9640" t="7122" r="9388" b="53935"/>
          <a:stretch>
            <a:fillRect/>
          </a:stretch>
        </p:blipFill>
        <p:spPr>
          <a:xfrm>
            <a:off x="81598" y="1347470"/>
            <a:ext cx="8980805" cy="34728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88085" y="1923415"/>
            <a:ext cx="7245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had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60290" y="1923415"/>
            <a:ext cx="18586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was driving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28040" y="2499995"/>
            <a:ext cx="18249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was paying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284345" y="2499360"/>
            <a:ext cx="18923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was waiting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764030" y="3004185"/>
            <a:ext cx="84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rang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636645" y="3004185"/>
            <a:ext cx="1588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answered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12775" y="3579495"/>
            <a:ext cx="13677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stopped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491865" y="3579495"/>
            <a:ext cx="5549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hit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012815" y="3579495"/>
            <a:ext cx="2181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learnt/learned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051685" y="4084955"/>
            <a:ext cx="19767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didn’t speed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434330" y="4084955"/>
            <a:ext cx="7245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had</a:t>
            </a:r>
            <a:endParaRPr lang="en-US" sz="2400" b="1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n w="6350">
                  <a:solidFill>
                    <a:sysClr val="windowText" lastClr="000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Listening Practice</a:t>
            </a:r>
            <a:endParaRPr lang="en-US" b="1">
              <a:ln w="6350">
                <a:solidFill>
                  <a:sysClr val="windowText" lastClr="000000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6616" t="18482" r="2647" b="37410"/>
          <a:stretch>
            <a:fillRect/>
          </a:stretch>
        </p:blipFill>
        <p:spPr>
          <a:xfrm>
            <a:off x="220345" y="1200150"/>
            <a:ext cx="8703310" cy="34740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800600" y="4171950"/>
            <a:ext cx="323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1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105400" y="4171950"/>
            <a:ext cx="14935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windshield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209800" y="4171950"/>
            <a:ext cx="323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2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743200" y="4171950"/>
            <a:ext cx="8026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hood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04800" y="4171950"/>
            <a:ext cx="323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3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20090" y="4171950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brake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162800" y="4171950"/>
            <a:ext cx="323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4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696200" y="4171950"/>
            <a:ext cx="8172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trunk</a:t>
            </a:r>
            <a:endParaRPr lang="en-US" sz="2000" b="1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34000" y="2495550"/>
            <a:ext cx="228600" cy="6096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352800" y="2495550"/>
            <a:ext cx="228600" cy="6858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371600" y="3638550"/>
            <a:ext cx="762000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513445" y="2495550"/>
            <a:ext cx="20955" cy="6477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L2_Listen to activiate the vocabulary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158115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53" dur="13724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54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1009470" y="7320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altLang="en-GB" sz="6000" b="1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Google Shape;402;p48"/>
          <p:cNvSpPr txBox="1">
            <a:spLocks noGrp="1"/>
          </p:cNvSpPr>
          <p:nvPr>
            <p:ph type="body" idx="1"/>
          </p:nvPr>
        </p:nvSpPr>
        <p:spPr>
          <a:xfrm>
            <a:off x="720000" y="143949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000" b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Discuss good and bad driving habits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Describe an accident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000" b="1">
                <a:latin typeface="Arial" panose="020B0604020202020204" pitchFamily="34" charset="0"/>
                <a:cs typeface="Arial" panose="020B0604020202020204" pitchFamily="34" charset="0"/>
              </a:rPr>
              <a:t>Grammar</a:t>
            </a:r>
            <a:endParaRPr lang="en-US" altLang="en-GB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 Past continuous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000" b="1">
                <a:latin typeface="Arial" panose="020B0604020202020204" pitchFamily="34" charset="0"/>
                <a:cs typeface="Arial" panose="020B0604020202020204" pitchFamily="34" charset="0"/>
              </a:rPr>
              <a:t>Speaking topic</a:t>
            </a:r>
            <a:endParaRPr lang="en-US" altLang="en-GB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 Talk about good and bad driving habits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937760" y="2190750"/>
            <a:ext cx="3704590" cy="229171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Grammar</a:t>
            </a:r>
            <a:endParaRPr lang="en-US" sz="4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8"/>
          <p:cNvSpPr/>
          <p:nvPr/>
        </p:nvSpPr>
        <p:spPr>
          <a:xfrm>
            <a:off x="504825" y="2500630"/>
            <a:ext cx="3613150" cy="1323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 panose="02000503000000020003"/>
              <a:buNone/>
              <a:defRPr sz="35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Phrasal Verbs</a:t>
            </a:r>
            <a:endParaRPr 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4067810" y="555625"/>
            <a:ext cx="3240405" cy="2087880"/>
          </a:xfrm>
          <a:prstGeom prst="cloudCallout">
            <a:avLst>
              <a:gd name="adj1" fmla="val -52449"/>
              <a:gd name="adj2" fmla="val 5033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chemeClr val="accent2">
                    <a:lumMod val="50000"/>
                  </a:schemeClr>
                </a:solidFill>
              </a:rPr>
              <a:t>Did you fill up the tank before you went to school?</a:t>
            </a:r>
            <a:endParaRPr lang="en-US" sz="2000" b="1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200">
                <a:ln w="635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Match the pictures to the verbs?</a:t>
            </a:r>
            <a:endParaRPr lang="en-US" sz="3200">
              <a:ln w="635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966" t="16628" r="5328" b="48953"/>
          <a:stretch>
            <a:fillRect/>
          </a:stretch>
        </p:blipFill>
        <p:spPr>
          <a:xfrm>
            <a:off x="64135" y="1059815"/>
            <a:ext cx="9015730" cy="2136140"/>
          </a:xfrm>
          <a:prstGeom prst="rect">
            <a:avLst/>
          </a:prstGeom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2"/>
          <a:srcRect t="88985"/>
          <a:stretch>
            <a:fillRect/>
          </a:stretch>
        </p:blipFill>
        <p:spPr>
          <a:xfrm>
            <a:off x="179388" y="4011930"/>
            <a:ext cx="8785225" cy="4838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s 5"/>
          <p:cNvSpPr/>
          <p:nvPr/>
        </p:nvSpPr>
        <p:spPr>
          <a:xfrm>
            <a:off x="323215" y="2931795"/>
            <a:ext cx="8281035" cy="288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L3_Phrasal verbs for talking about cars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4350" y="2931795"/>
            <a:ext cx="495300" cy="4953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87450" y="3939540"/>
            <a:ext cx="403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D</a:t>
            </a:r>
            <a:endParaRPr 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915285" y="3939540"/>
            <a:ext cx="403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A</a:t>
            </a:r>
            <a:endParaRPr 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787900" y="3940175"/>
            <a:ext cx="38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E</a:t>
            </a:r>
            <a:endParaRPr 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515735" y="3939540"/>
            <a:ext cx="403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B</a:t>
            </a:r>
            <a:endParaRPr 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260715" y="3940175"/>
            <a:ext cx="403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</a:t>
            </a:r>
            <a:endParaRPr lang="en-US" sz="24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107315" y="2355215"/>
            <a:ext cx="431800" cy="43243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1835150" y="2355850"/>
            <a:ext cx="431800" cy="43243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742180" y="2355850"/>
            <a:ext cx="431800" cy="43243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C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6659880" y="2355215"/>
            <a:ext cx="431800" cy="43243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8531860" y="2355850"/>
            <a:ext cx="431800" cy="43243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E</a:t>
            </a:r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85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262950" y="2573825"/>
            <a:ext cx="2907600" cy="713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8775" y="803800"/>
            <a:ext cx="7704000" cy="572700"/>
          </a:xfrm>
        </p:spPr>
        <p:txBody>
          <a:bodyPr/>
          <a:lstStyle/>
          <a:p>
            <a:pPr algn="r"/>
            <a:r>
              <a:rPr lang="en-US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Practice: Unscramble the words</a:t>
            </a:r>
            <a:endParaRPr lang="en-US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7784" t="5615" r="6915" b="55219"/>
          <a:stretch>
            <a:fillRect/>
          </a:stretch>
        </p:blipFill>
        <p:spPr>
          <a:xfrm>
            <a:off x="240030" y="1417955"/>
            <a:ext cx="8663940" cy="35540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292090" y="2498090"/>
            <a:ext cx="23539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I can’t turn them on</a:t>
            </a: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012180" y="2930525"/>
            <a:ext cx="25374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I’ll drop it off at 10:00</a:t>
            </a: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868035" y="3362325"/>
            <a:ext cx="27914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which button turns it off</a:t>
            </a: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436235" y="3836035"/>
            <a:ext cx="30175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What time can I pick it up</a:t>
            </a: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572000" y="4309745"/>
            <a:ext cx="18192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Please fill it up</a:t>
            </a: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708" t="14754" b="26419"/>
          <a:stretch>
            <a:fillRect/>
          </a:stretch>
        </p:blipFill>
        <p:spPr>
          <a:xfrm>
            <a:off x="276860" y="969328"/>
            <a:ext cx="8590915" cy="3875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19735" y="1173480"/>
            <a:ext cx="8004175" cy="15392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Past Continuous: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https://www.liveworksheets.com/worksheets/en/English_as_a_Second_Language_(ESL)/Past_simple_and_past_continuous/Simple_past_-_past_continuous_ex1340933be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Phrasal Verbs: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https://create.kahoot.it/details/8905750a-4e24-430a-a16c-49328d2bc78b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Further Practice</a:t>
            </a:r>
            <a:endParaRPr lang="en-US">
              <a:ln>
                <a:solidFill>
                  <a:sysClr val="windowText" lastClr="000000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endParaRPr lang="en-US" sz="4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8"/>
          <p:cNvSpPr/>
          <p:nvPr/>
        </p:nvSpPr>
        <p:spPr>
          <a:xfrm>
            <a:off x="504825" y="2500630"/>
            <a:ext cx="3613150" cy="1323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 panose="02000503000000020003"/>
              <a:buNone/>
              <a:defRPr sz="35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Describe an accident</a:t>
            </a:r>
            <a:endParaRPr 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When you were coming home, you saw an accident... </a:t>
            </a:r>
            <a:endParaRPr 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oad Accident Animation Video _ best short Motivational animated video _ Maddy Animati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64135" y="62230"/>
          <a:ext cx="9038590" cy="5025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57785" y="62230"/>
          <a:ext cx="9045575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000" y="292625"/>
            <a:ext cx="7704000" cy="572700"/>
          </a:xfrm>
        </p:spPr>
        <p:txBody>
          <a:bodyPr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Useful structures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93345" y="865505"/>
          <a:ext cx="8923655" cy="41362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11630"/>
                <a:gridCol w="2023745"/>
                <a:gridCol w="1961515"/>
                <a:gridCol w="1536065"/>
                <a:gridCol w="1790700"/>
              </a:tblGrid>
              <a:tr h="454025">
                <a:tc grid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/>
                        <a:t>An accident</a:t>
                      </a:r>
                      <a:endParaRPr lang="en-US" sz="2000" b="1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924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i="1"/>
                        <a:t>What happened?</a:t>
                      </a:r>
                      <a:endParaRPr lang="en-US" sz="1400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i="1"/>
                        <a:t>Where?</a:t>
                      </a:r>
                      <a:endParaRPr lang="en-US" sz="1400" b="1" i="1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i="1"/>
                        <a:t>When?</a:t>
                      </a:r>
                      <a:endParaRPr lang="en-US" sz="1400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i="1"/>
                        <a:t>Anyone hurt?</a:t>
                      </a:r>
                      <a:endParaRPr lang="en-US" sz="1400" b="1" i="1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i="1"/>
                        <a:t>Damage?</a:t>
                      </a:r>
                      <a:endParaRPr lang="en-US" sz="1400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i="1"/>
                        <a:t>What were you doing?</a:t>
                      </a:r>
                      <a:endParaRPr lang="en-US" sz="1400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i="1"/>
                        <a:t>What have you learned?</a:t>
                      </a:r>
                      <a:endParaRPr lang="en-US" sz="1400" b="1" i="1"/>
                    </a:p>
                  </a:txBody>
                  <a:tcPr anchor="ctr"/>
                </a:tc>
              </a:tr>
              <a:tr h="29902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I’ve seen</a:t>
                      </a:r>
                      <a:r>
                        <a:rPr lang="en-US" sz="1400"/>
                        <a:t> a car accident.</a:t>
                      </a:r>
                      <a:endParaRPr lang="en-US" sz="1400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I’ve heard</a:t>
                      </a:r>
                      <a:r>
                        <a:rPr lang="en-US" sz="1400"/>
                        <a:t> </a:t>
                      </a:r>
                      <a:r>
                        <a:rPr lang="en-US" sz="1400" b="1"/>
                        <a:t>about</a:t>
                      </a:r>
                      <a:r>
                        <a:rPr lang="en-US" sz="1400"/>
                        <a:t> a bike accident.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It happened</a:t>
                      </a:r>
                      <a:r>
                        <a:rPr lang="en-US" sz="1400"/>
                        <a:t> near my house</a:t>
                      </a:r>
                      <a:endParaRPr lang="en-US" sz="1400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Two cars crashed into each other </a:t>
                      </a:r>
                      <a:endParaRPr lang="en-US" sz="1400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It was </a:t>
                      </a:r>
                      <a:r>
                        <a:rPr lang="en-US" sz="1400"/>
                        <a:t>2 weeks </a:t>
                      </a:r>
                      <a:r>
                        <a:rPr lang="en-US" sz="1400" b="1"/>
                        <a:t>ago</a:t>
                      </a:r>
                      <a:endParaRPr lang="en-US" sz="1400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I saw / heard</a:t>
                      </a:r>
                      <a:r>
                        <a:rPr lang="en-US" sz="1400"/>
                        <a:t> about it </a:t>
                      </a:r>
                      <a:r>
                        <a:rPr lang="en-US" sz="1400" b="1"/>
                        <a:t>last week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Luckily, </a:t>
                      </a:r>
                      <a:r>
                        <a:rPr lang="en-US" sz="1400"/>
                        <a:t>no one was hurt. </a:t>
                      </a:r>
                      <a:endParaRPr lang="en-US" sz="1400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However, </a:t>
                      </a:r>
                      <a:r>
                        <a:rPr lang="en-US" sz="1400"/>
                        <a:t>some rear mirrors broke.</a:t>
                      </a:r>
                      <a:endParaRPr lang="en-US" sz="1400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Unfortunately, </a:t>
                      </a:r>
                      <a:r>
                        <a:rPr lang="en-US" sz="1400"/>
                        <a:t>a woman broke her leg.</a:t>
                      </a:r>
                      <a:endParaRPr lang="en-US" sz="1400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Moreover,</a:t>
                      </a:r>
                      <a:r>
                        <a:rPr lang="en-US" sz="1400"/>
                        <a:t> the bikes were broken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I was</a:t>
                      </a:r>
                      <a:r>
                        <a:rPr lang="en-US" sz="1400"/>
                        <a:t> crossing the road </a:t>
                      </a:r>
                      <a:r>
                        <a:rPr lang="en-US" sz="1400" b="1"/>
                        <a:t>when I saw</a:t>
                      </a:r>
                      <a:r>
                        <a:rPr lang="en-US" sz="1400"/>
                        <a:t> the accident.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</a:rPr>
                        <a:t>(Use Past Continuous)</a:t>
                      </a:r>
                      <a:endParaRPr lang="en-US" sz="140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I’ve learned</a:t>
                      </a:r>
                      <a:r>
                        <a:rPr lang="en-US" sz="1400"/>
                        <a:t> to pay attention while riding my bike.</a:t>
                      </a:r>
                      <a:endParaRPr lang="en-US" sz="1400"/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/>
                        <a:t>- </a:t>
                      </a:r>
                      <a:r>
                        <a:rPr lang="en-US" sz="1400" b="1"/>
                        <a:t>I’ve had a lesson that I </a:t>
                      </a:r>
                      <a:r>
                        <a:rPr lang="en-US" sz="1400"/>
                        <a:t>must obey the rules while riding. </a:t>
                      </a:r>
                      <a:r>
                        <a:rPr lang="en-US" sz="1400" b="1">
                          <a:solidFill>
                            <a:srgbClr val="C00000"/>
                          </a:solidFill>
                        </a:rPr>
                        <a:t>(Use Present Perfect)</a:t>
                      </a:r>
                      <a:endParaRPr lang="en-US" sz="1400"/>
                    </a:p>
                    <a:p>
                      <a:pPr>
                        <a:buNone/>
                      </a:pPr>
                      <a:endParaRPr lang="en-US" sz="14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720090" y="1910080"/>
            <a:ext cx="3613150" cy="1323975"/>
          </a:xfrm>
        </p:spPr>
        <p:txBody>
          <a:bodyPr/>
          <a:lstStyle/>
          <a:p>
            <a:r>
              <a:rPr lang="en-US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endParaRPr lang="en-US" sz="4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sp>
        <p:nvSpPr>
          <p:cNvPr id="21" name="Title 18"/>
          <p:cNvSpPr/>
          <p:nvPr/>
        </p:nvSpPr>
        <p:spPr>
          <a:xfrm>
            <a:off x="720090" y="2487295"/>
            <a:ext cx="3613150" cy="1323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 panose="02000503000000020003"/>
              <a:buNone/>
              <a:defRPr sz="35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t"/>
              <a:buNone/>
              <a:defRPr sz="28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Good and bad driving habits</a:t>
            </a:r>
            <a:endParaRPr 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162810" y="1050925"/>
            <a:ext cx="4818380" cy="15722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1. Vocabulary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- Good and bad driving habits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- Describe an accident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2. Grammar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- Past Continuous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- Phrasal verbs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5503" y="319897"/>
            <a:ext cx="7704000" cy="572700"/>
          </a:xfrm>
        </p:spPr>
        <p:txBody>
          <a:bodyPr/>
          <a:lstStyle/>
          <a:p>
            <a:pPr algn="l"/>
            <a:r>
              <a:rPr lang="en-US" sz="2800" b="1" dirty="0">
                <a:ln w="12700">
                  <a:solidFill>
                    <a:sysClr val="windowText" lastClr="000000"/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Consolidation</a:t>
            </a:r>
            <a:br>
              <a:rPr lang="en-US" sz="3600" b="1" dirty="0">
                <a:ln w="12700">
                  <a:solidFill>
                    <a:sysClr val="windowText" lastClr="000000"/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n w="12700">
                  <a:solidFill>
                    <a:sysClr val="windowText" lastClr="000000"/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have you learned today?</a:t>
            </a:r>
            <a:endParaRPr lang="en-US" sz="3600" b="1" dirty="0">
              <a:ln w="12700">
                <a:solidFill>
                  <a:sysClr val="windowText" lastClr="000000"/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Speaking Topic 4</a:t>
            </a:r>
            <a:endParaRPr lang="en-US" sz="4400"/>
          </a:p>
        </p:txBody>
      </p:sp>
      <p:sp>
        <p:nvSpPr>
          <p:cNvPr id="6" name="Subtitle 5"/>
          <p:cNvSpPr>
            <a:spLocks noGrp="1"/>
          </p:cNvSpPr>
          <p:nvPr>
            <p:ph type="subTitle" idx="2"/>
          </p:nvPr>
        </p:nvSpPr>
        <p:spPr>
          <a:xfrm>
            <a:off x="3306445" y="2271395"/>
            <a:ext cx="5450205" cy="3778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Talk about good and bad driving habits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36741" t="15433" r="21179" b="14261"/>
          <a:stretch>
            <a:fillRect/>
          </a:stretch>
        </p:blipFill>
        <p:spPr>
          <a:xfrm>
            <a:off x="1881823" y="43498"/>
            <a:ext cx="5380355" cy="50565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Writing Format</a:t>
            </a:r>
            <a:endParaRPr lang="en-US" b="1">
              <a:ln>
                <a:solidFill>
                  <a:sysClr val="windowText" lastClr="000000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2565" t="29210" r="23641" b="14089"/>
          <a:stretch>
            <a:fillRect/>
          </a:stretch>
        </p:blipFill>
        <p:spPr>
          <a:xfrm>
            <a:off x="705485" y="1047750"/>
            <a:ext cx="7733030" cy="38665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6400" t="18334" r="37944" b="20114"/>
          <a:stretch>
            <a:fillRect/>
          </a:stretch>
        </p:blipFill>
        <p:spPr>
          <a:xfrm>
            <a:off x="76200" y="57785"/>
            <a:ext cx="4364355" cy="4988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6818" t="18552" r="34156" b="10794"/>
          <a:stretch>
            <a:fillRect/>
          </a:stretch>
        </p:blipFill>
        <p:spPr>
          <a:xfrm>
            <a:off x="4440555" y="57150"/>
            <a:ext cx="4566920" cy="49885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358583" y="2352040"/>
            <a:ext cx="6426835" cy="2562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28040" y="871855"/>
            <a:ext cx="5511165" cy="411734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6228080" y="699135"/>
            <a:ext cx="2088515" cy="1584325"/>
          </a:xfrm>
          <a:prstGeom prst="wedgeEllipseCallout">
            <a:avLst>
              <a:gd name="adj1" fmla="val -40513"/>
              <a:gd name="adj2" fmla="val 581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/>
              <a:t>What happened?</a:t>
            </a:r>
            <a:endParaRPr lang="en-US" sz="2000" b="1"/>
          </a:p>
        </p:txBody>
      </p:sp>
      <p:sp>
        <p:nvSpPr>
          <p:cNvPr id="7" name="Oval Callout 6"/>
          <p:cNvSpPr/>
          <p:nvPr/>
        </p:nvSpPr>
        <p:spPr>
          <a:xfrm>
            <a:off x="6228080" y="659448"/>
            <a:ext cx="2088515" cy="1584325"/>
          </a:xfrm>
          <a:prstGeom prst="wedgeEllipseCallout">
            <a:avLst>
              <a:gd name="adj1" fmla="val -40513"/>
              <a:gd name="adj2" fmla="val 581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/>
              <a:t>What can cause an accident?</a:t>
            </a:r>
            <a:endParaRPr lang="en-US" sz="2000" b="1"/>
          </a:p>
        </p:txBody>
      </p:sp>
      <p:sp>
        <p:nvSpPr>
          <p:cNvPr id="8" name="Oval Callout 7"/>
          <p:cNvSpPr/>
          <p:nvPr/>
        </p:nvSpPr>
        <p:spPr>
          <a:xfrm>
            <a:off x="6228080" y="234791"/>
            <a:ext cx="2469515" cy="1941512"/>
          </a:xfrm>
          <a:prstGeom prst="wedgeEllipseCallout">
            <a:avLst>
              <a:gd name="adj1" fmla="val -40513"/>
              <a:gd name="adj2" fmla="val 581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/>
              <a:t>What can you do to ride safely?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bldLvl="0" animBg="1"/>
      <p:bldP spid="7" grpId="1" animBg="1"/>
      <p:bldP spid="7" grpId="2" animBg="1"/>
      <p:bldP spid="8" grpId="0" bldLvl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8670" y="850265"/>
            <a:ext cx="7566660" cy="572770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4000" b="1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Good and bad driving habits</a:t>
            </a:r>
            <a:endParaRPr lang="en-US" sz="4000" b="1">
              <a:ln>
                <a:solidFill>
                  <a:sysClr val="windowText" lastClr="000000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5569" t="35261" r="58752" b="32301"/>
          <a:stretch>
            <a:fillRect/>
          </a:stretch>
        </p:blipFill>
        <p:spPr>
          <a:xfrm>
            <a:off x="107315" y="3346450"/>
            <a:ext cx="2264410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5737" t="2998" r="58563" b="64403"/>
          <a:stretch>
            <a:fillRect/>
          </a:stretch>
        </p:blipFill>
        <p:spPr>
          <a:xfrm>
            <a:off x="107315" y="1992630"/>
            <a:ext cx="2264410" cy="138112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77190" y="2280285"/>
            <a:ext cx="1940560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70205" y="3648710"/>
            <a:ext cx="196024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8405" t="25034" r="56633" b="12661"/>
          <a:stretch>
            <a:fillRect/>
          </a:stretch>
        </p:blipFill>
        <p:spPr>
          <a:xfrm>
            <a:off x="2371725" y="1991995"/>
            <a:ext cx="2330450" cy="273558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2580640" y="2280285"/>
            <a:ext cx="205168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2580640" y="3648710"/>
            <a:ext cx="205168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rcRect l="51707" t="3403" r="14617" b="33722"/>
          <a:stretch>
            <a:fillRect/>
          </a:stretch>
        </p:blipFill>
        <p:spPr>
          <a:xfrm>
            <a:off x="4702175" y="1992630"/>
            <a:ext cx="2183765" cy="2734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53160" t="23906" r="11878" b="11851"/>
          <a:stretch>
            <a:fillRect/>
          </a:stretch>
        </p:blipFill>
        <p:spPr>
          <a:xfrm>
            <a:off x="6813550" y="1992630"/>
            <a:ext cx="2213610" cy="273494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4932045" y="2280285"/>
            <a:ext cx="183324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32680" y="3648710"/>
            <a:ext cx="1880870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092315" y="2280285"/>
            <a:ext cx="180403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7090410" y="3648710"/>
            <a:ext cx="181038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370205" y="2038350"/>
            <a:ext cx="1946910" cy="454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8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376555" y="3406775"/>
            <a:ext cx="1946910" cy="454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8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2585720" y="2038350"/>
            <a:ext cx="2047240" cy="454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8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2586355" y="3409950"/>
            <a:ext cx="2045970" cy="454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8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4930140" y="2038350"/>
            <a:ext cx="1840230" cy="454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8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s 22"/>
          <p:cNvSpPr/>
          <p:nvPr/>
        </p:nvSpPr>
        <p:spPr>
          <a:xfrm>
            <a:off x="4933950" y="3409950"/>
            <a:ext cx="1873250" cy="454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8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7099935" y="2038350"/>
            <a:ext cx="1782445" cy="454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8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091045" y="3409950"/>
            <a:ext cx="1803400" cy="454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8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rcRect l="7407" t="15162" r="1283" b="23920"/>
          <a:stretch>
            <a:fillRect/>
          </a:stretch>
        </p:blipFill>
        <p:spPr>
          <a:xfrm>
            <a:off x="383858" y="1733233"/>
            <a:ext cx="8377555" cy="3143885"/>
          </a:xfrm>
          <a:prstGeom prst="rect">
            <a:avLst/>
          </a:prstGeom>
        </p:spPr>
      </p:pic>
      <p:sp>
        <p:nvSpPr>
          <p:cNvPr id="27" name="Rectangles 26"/>
          <p:cNvSpPr/>
          <p:nvPr/>
        </p:nvSpPr>
        <p:spPr>
          <a:xfrm>
            <a:off x="381000" y="1657350"/>
            <a:ext cx="3048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s 27"/>
          <p:cNvSpPr/>
          <p:nvPr/>
        </p:nvSpPr>
        <p:spPr>
          <a:xfrm>
            <a:off x="384175" y="3028950"/>
            <a:ext cx="3048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s 28"/>
          <p:cNvSpPr/>
          <p:nvPr/>
        </p:nvSpPr>
        <p:spPr>
          <a:xfrm>
            <a:off x="6781800" y="3048635"/>
            <a:ext cx="2209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Rectangles 29"/>
          <p:cNvSpPr/>
          <p:nvPr/>
        </p:nvSpPr>
        <p:spPr>
          <a:xfrm>
            <a:off x="4267200" y="4400550"/>
            <a:ext cx="2362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7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Rectangles 30"/>
          <p:cNvSpPr/>
          <p:nvPr/>
        </p:nvSpPr>
        <p:spPr>
          <a:xfrm>
            <a:off x="6690995" y="3124835"/>
            <a:ext cx="22098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maintain a safe following distance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Rectangles 31"/>
          <p:cNvSpPr/>
          <p:nvPr/>
        </p:nvSpPr>
        <p:spPr>
          <a:xfrm>
            <a:off x="384175" y="2711450"/>
            <a:ext cx="179768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Rectangles 32"/>
          <p:cNvSpPr/>
          <p:nvPr/>
        </p:nvSpPr>
        <p:spPr>
          <a:xfrm>
            <a:off x="2371725" y="2711450"/>
            <a:ext cx="169164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Rectangles 33"/>
          <p:cNvSpPr/>
          <p:nvPr/>
        </p:nvSpPr>
        <p:spPr>
          <a:xfrm>
            <a:off x="4419600" y="2711450"/>
            <a:ext cx="179768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Rectangles 34"/>
          <p:cNvSpPr/>
          <p:nvPr/>
        </p:nvSpPr>
        <p:spPr>
          <a:xfrm>
            <a:off x="6573520" y="2724150"/>
            <a:ext cx="219138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Rectangles 35"/>
          <p:cNvSpPr/>
          <p:nvPr/>
        </p:nvSpPr>
        <p:spPr>
          <a:xfrm>
            <a:off x="457200" y="4422775"/>
            <a:ext cx="179768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Rectangles 36"/>
          <p:cNvSpPr/>
          <p:nvPr/>
        </p:nvSpPr>
        <p:spPr>
          <a:xfrm>
            <a:off x="2475230" y="4422775"/>
            <a:ext cx="179768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US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Rectangles 37"/>
          <p:cNvSpPr/>
          <p:nvPr/>
        </p:nvSpPr>
        <p:spPr>
          <a:xfrm>
            <a:off x="6690995" y="3130550"/>
            <a:ext cx="22098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honk their horns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Rectangles 38"/>
          <p:cNvSpPr/>
          <p:nvPr/>
        </p:nvSpPr>
        <p:spPr>
          <a:xfrm>
            <a:off x="6690995" y="3136265"/>
            <a:ext cx="22098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pay attention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Rectangles 39"/>
          <p:cNvSpPr/>
          <p:nvPr/>
        </p:nvSpPr>
        <p:spPr>
          <a:xfrm>
            <a:off x="6705600" y="3121025"/>
            <a:ext cx="22098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flash their lights at other drivers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705600" y="3126740"/>
            <a:ext cx="22098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stare at other drivers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Rectangles 41"/>
          <p:cNvSpPr/>
          <p:nvPr/>
        </p:nvSpPr>
        <p:spPr>
          <a:xfrm>
            <a:off x="6705600" y="3124835"/>
            <a:ext cx="22098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observe the speed limit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Rectangles 42"/>
          <p:cNvSpPr/>
          <p:nvPr/>
        </p:nvSpPr>
        <p:spPr>
          <a:xfrm>
            <a:off x="6690995" y="3129915"/>
            <a:ext cx="22098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</a:rPr>
              <a:t>gesture at other drivers</a:t>
            </a:r>
            <a:endParaRPr lang="en-US" sz="20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2" grpId="0" animBg="1"/>
      <p:bldP spid="2" grpId="1" animBg="1"/>
      <p:bldP spid="2" grpId="2" animBg="1"/>
      <p:bldP spid="17" grpId="0" bldLvl="0" animBg="1"/>
      <p:bldP spid="17" grpId="1" animBg="1"/>
      <p:bldP spid="17" grpId="2" animBg="1"/>
      <p:bldP spid="18" grpId="0" bldLvl="0" animBg="1"/>
      <p:bldP spid="18" grpId="1" animBg="1"/>
      <p:bldP spid="18" grpId="2" animBg="1"/>
      <p:bldP spid="21" grpId="0" bldLvl="0" animBg="1"/>
      <p:bldP spid="21" grpId="1" animBg="1"/>
      <p:bldP spid="21" grpId="2" animBg="1"/>
      <p:bldP spid="22" grpId="0" bldLvl="0" animBg="1"/>
      <p:bldP spid="22" grpId="1" animBg="1"/>
      <p:bldP spid="22" grpId="2" animBg="1"/>
      <p:bldP spid="23" grpId="0" bldLvl="0" animBg="1"/>
      <p:bldP spid="23" grpId="1" animBg="1"/>
      <p:bldP spid="23" grpId="2" animBg="1"/>
      <p:bldP spid="24" grpId="0" bldLvl="0" animBg="1"/>
      <p:bldP spid="24" grpId="1" animBg="1"/>
      <p:bldP spid="24" grpId="2" animBg="1"/>
      <p:bldP spid="25" grpId="0" bldLvl="0" animBg="1"/>
      <p:bldP spid="25" grpId="1" animBg="1"/>
      <p:bldP spid="25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1" grpId="0" animBg="1"/>
      <p:bldP spid="31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bldLvl="0" animBg="1"/>
      <p:bldP spid="38" grpId="1" animBg="1"/>
      <p:bldP spid="39" grpId="0" bldLvl="0" animBg="1"/>
      <p:bldP spid="39" grpId="1" animBg="1"/>
      <p:bldP spid="40" grpId="0" bldLvl="0" animBg="1"/>
      <p:bldP spid="40" grpId="1" animBg="1"/>
      <p:bldP spid="41" grpId="0" bldLvl="0" animBg="1"/>
      <p:bldP spid="41" grpId="1" animBg="1"/>
      <p:bldP spid="42" grpId="0" bldLvl="0" animBg="1"/>
      <p:bldP spid="42" grpId="1" animBg="1"/>
      <p:bldP spid="43" grpId="0" bldLvl="0" animBg="1"/>
      <p:bldP spid="4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000" y="971440"/>
            <a:ext cx="7704000" cy="572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 work: </a:t>
            </a:r>
            <a:r>
              <a:rPr lang="en-US" sz="2800" b="1" dirty="0">
                <a:ln w="9525">
                  <a:solidFill>
                    <a:sysClr val="windowText" lastClr="000000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Which ones are good and bad driving habits?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(5 - 7 mins)</a:t>
            </a:r>
            <a:endParaRPr 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1371600" y="2190750"/>
          <a:ext cx="63995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Good driving habits (good drivers)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Bad driving habits (bad drivers)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Pay attention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Speed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...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...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2"/>
          <a:srcRect b="16509"/>
          <a:stretch>
            <a:fillRect/>
          </a:stretch>
        </p:blipFill>
        <p:spPr>
          <a:xfrm>
            <a:off x="1752600" y="3682365"/>
            <a:ext cx="2450465" cy="1236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/>
          <p:nvPr/>
        </p:nvPicPr>
        <p:blipFill>
          <a:blip r:embed="rId2"/>
          <a:srcRect b="20283"/>
          <a:stretch>
            <a:fillRect/>
          </a:stretch>
        </p:blipFill>
        <p:spPr>
          <a:xfrm rot="10800000">
            <a:off x="5029200" y="3710305"/>
            <a:ext cx="2450465" cy="1208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8670" y="850265"/>
            <a:ext cx="7566660" cy="572770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b="1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Pronunciation: Good and bad driving habits</a:t>
            </a:r>
            <a:endParaRPr lang="en-US" sz="2400" b="1">
              <a:ln>
                <a:solidFill>
                  <a:sysClr val="windowText" lastClr="000000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5569" t="35261" r="58752" b="32301"/>
          <a:stretch>
            <a:fillRect/>
          </a:stretch>
        </p:blipFill>
        <p:spPr>
          <a:xfrm>
            <a:off x="107315" y="3117850"/>
            <a:ext cx="2264410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5737" t="2998" r="58563" b="64403"/>
          <a:stretch>
            <a:fillRect/>
          </a:stretch>
        </p:blipFill>
        <p:spPr>
          <a:xfrm>
            <a:off x="107315" y="1764030"/>
            <a:ext cx="2264410" cy="138112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77190" y="2051685"/>
            <a:ext cx="1940560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70205" y="3420110"/>
            <a:ext cx="196024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8405" t="25034" r="56633" b="12661"/>
          <a:stretch>
            <a:fillRect/>
          </a:stretch>
        </p:blipFill>
        <p:spPr>
          <a:xfrm>
            <a:off x="2371725" y="1763395"/>
            <a:ext cx="2330450" cy="273558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2580640" y="2051685"/>
            <a:ext cx="205168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2580640" y="3420110"/>
            <a:ext cx="205168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rcRect l="51707" t="3403" r="14617" b="33722"/>
          <a:stretch>
            <a:fillRect/>
          </a:stretch>
        </p:blipFill>
        <p:spPr>
          <a:xfrm>
            <a:off x="4702175" y="1764030"/>
            <a:ext cx="2183765" cy="2734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53160" t="23906" r="11878" b="11851"/>
          <a:stretch>
            <a:fillRect/>
          </a:stretch>
        </p:blipFill>
        <p:spPr>
          <a:xfrm>
            <a:off x="6813550" y="1764030"/>
            <a:ext cx="2213610" cy="273494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4932045" y="2051685"/>
            <a:ext cx="183324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932680" y="3420110"/>
            <a:ext cx="1880870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092315" y="2051685"/>
            <a:ext cx="180403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7090410" y="3420110"/>
            <a:ext cx="1810385" cy="212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rcRect l="7407" t="15162" r="1283" b="23920"/>
          <a:stretch>
            <a:fillRect/>
          </a:stretch>
        </p:blipFill>
        <p:spPr>
          <a:xfrm>
            <a:off x="383223" y="1733233"/>
            <a:ext cx="8377555" cy="3143885"/>
          </a:xfrm>
          <a:prstGeom prst="rect">
            <a:avLst/>
          </a:prstGeom>
        </p:spPr>
      </p:pic>
      <p:pic>
        <p:nvPicPr>
          <p:cNvPr id="44" name="L1_1 Vocabulary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0" y="1489710"/>
            <a:ext cx="495300" cy="495300"/>
          </a:xfrm>
          <a:prstGeom prst="rect">
            <a:avLst/>
          </a:prstGeom>
        </p:spPr>
      </p:pic>
      <p:pic>
        <p:nvPicPr>
          <p:cNvPr id="45" name="L2_1 Vocabulary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59150" y="148971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 bldLvl="0" animBg="1"/>
      <p:bldP spid="10" grpId="0" bldLvl="0" animBg="1"/>
      <p:bldP spid="13" grpId="0" bldLvl="0" animBg="1"/>
      <p:bldP spid="14" grpId="0" bldLvl="0" animBg="1"/>
      <p:bldP spid="15" grpId="0" bldLvl="0" animBg="1"/>
      <p:bldP spid="1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2"/>
          </p:nvPr>
        </p:nvSpPr>
        <p:spPr>
          <a:xfrm>
            <a:off x="2295370" y="1105285"/>
            <a:ext cx="4593900" cy="572700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/>
          <a:p>
            <a:r>
              <a:rPr lang="en-US" sz="3600"/>
              <a:t>Speed</a:t>
            </a:r>
            <a:endParaRPr lang="en-US" sz="3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9" y="127651"/>
            <a:ext cx="1726123" cy="586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8850" t="14869" r="58563" b="64403"/>
          <a:stretch>
            <a:fillRect/>
          </a:stretch>
        </p:blipFill>
        <p:spPr>
          <a:xfrm>
            <a:off x="2109788" y="2114550"/>
            <a:ext cx="4924425" cy="20923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rcRect l="7407" t="20514" r="72660" b="64721"/>
          <a:stretch>
            <a:fillRect/>
          </a:stretch>
        </p:blipFill>
        <p:spPr>
          <a:xfrm>
            <a:off x="2057400" y="2023110"/>
            <a:ext cx="5241290" cy="2183765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/>
        </p:nvSpPr>
        <p:spPr>
          <a:xfrm>
            <a:off x="2295370" y="1105920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3600"/>
              <a:t>Honk (their) horns</a:t>
            </a:r>
            <a:endParaRPr lang="en-US" sz="36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rcRect l="55780" t="3642" r="12545" b="76283"/>
          <a:stretch>
            <a:fillRect/>
          </a:stretch>
        </p:blipFill>
        <p:spPr>
          <a:xfrm>
            <a:off x="2057400" y="2084705"/>
            <a:ext cx="5083175" cy="2122170"/>
          </a:xfrm>
          <a:prstGeom prst="rect">
            <a:avLst/>
          </a:prstGeom>
        </p:spPr>
      </p:pic>
      <p:sp>
        <p:nvSpPr>
          <p:cNvPr id="20" name="Title 5"/>
          <p:cNvSpPr>
            <a:spLocks noGrp="1"/>
          </p:cNvSpPr>
          <p:nvPr/>
        </p:nvSpPr>
        <p:spPr>
          <a:xfrm>
            <a:off x="2295370" y="1111635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3200"/>
              <a:t>Not stop at red lights</a:t>
            </a:r>
            <a:endParaRPr lang="en-US" sz="320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rcRect l="7476" t="47005" r="74252" b="33018"/>
          <a:stretch>
            <a:fillRect/>
          </a:stretch>
        </p:blipFill>
        <p:spPr>
          <a:xfrm>
            <a:off x="2057400" y="2084705"/>
            <a:ext cx="5083810" cy="2162175"/>
          </a:xfrm>
          <a:prstGeom prst="rect">
            <a:avLst/>
          </a:prstGeom>
        </p:spPr>
      </p:pic>
      <p:sp>
        <p:nvSpPr>
          <p:cNvPr id="21" name="Title 5"/>
          <p:cNvSpPr>
            <a:spLocks noGrp="1"/>
          </p:cNvSpPr>
          <p:nvPr/>
        </p:nvSpPr>
        <p:spPr>
          <a:xfrm>
            <a:off x="2302355" y="1106555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3200"/>
              <a:t>Pay attention</a:t>
            </a:r>
            <a:endParaRPr lang="en-US" sz="32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l="55399" t="36040" r="12926" b="43885"/>
          <a:stretch>
            <a:fillRect/>
          </a:stretch>
        </p:blipFill>
        <p:spPr>
          <a:xfrm>
            <a:off x="2057400" y="2114550"/>
            <a:ext cx="5113655" cy="2134870"/>
          </a:xfrm>
          <a:prstGeom prst="rect">
            <a:avLst/>
          </a:prstGeom>
        </p:spPr>
      </p:pic>
      <p:sp>
        <p:nvSpPr>
          <p:cNvPr id="22" name="Title 5"/>
          <p:cNvSpPr>
            <a:spLocks noGrp="1"/>
          </p:cNvSpPr>
          <p:nvPr/>
        </p:nvSpPr>
        <p:spPr>
          <a:xfrm>
            <a:off x="2295370" y="1111635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2800"/>
              <a:t>Not signal when turning</a:t>
            </a:r>
            <a:endParaRPr lang="en-US" sz="28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rcRect l="30081" t="47445" r="51101" b="32828"/>
          <a:stretch>
            <a:fillRect/>
          </a:stretch>
        </p:blipFill>
        <p:spPr>
          <a:xfrm>
            <a:off x="2057400" y="2084705"/>
            <a:ext cx="5083810" cy="2368550"/>
          </a:xfrm>
          <a:prstGeom prst="rect">
            <a:avLst/>
          </a:prstGeom>
        </p:spPr>
      </p:pic>
      <p:sp>
        <p:nvSpPr>
          <p:cNvPr id="25" name="Title 5"/>
          <p:cNvSpPr>
            <a:spLocks noGrp="1"/>
          </p:cNvSpPr>
          <p:nvPr/>
        </p:nvSpPr>
        <p:spPr>
          <a:xfrm>
            <a:off x="2295370" y="1107190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3200"/>
              <a:t>Observe the speed limit</a:t>
            </a:r>
            <a:endParaRPr lang="en-US" sz="32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 l="11692" t="35519" r="56633" b="44406"/>
          <a:stretch>
            <a:fillRect/>
          </a:stretch>
        </p:blipFill>
        <p:spPr>
          <a:xfrm>
            <a:off x="2057400" y="2038350"/>
            <a:ext cx="5115560" cy="2414270"/>
          </a:xfrm>
          <a:prstGeom prst="rect">
            <a:avLst/>
          </a:prstGeom>
        </p:spPr>
      </p:pic>
      <p:sp>
        <p:nvSpPr>
          <p:cNvPr id="27" name="Title 5"/>
          <p:cNvSpPr>
            <a:spLocks noGrp="1"/>
          </p:cNvSpPr>
          <p:nvPr/>
        </p:nvSpPr>
        <p:spPr>
          <a:xfrm>
            <a:off x="2295370" y="1107825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3600"/>
              <a:t>Talk on the phone</a:t>
            </a:r>
            <a:endParaRPr lang="en-US" sz="36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rcRect l="76425" t="18763" r="2619" b="65607"/>
          <a:stretch>
            <a:fillRect/>
          </a:stretch>
        </p:blipFill>
        <p:spPr>
          <a:xfrm>
            <a:off x="2057400" y="2084070"/>
            <a:ext cx="5069840" cy="2368550"/>
          </a:xfrm>
          <a:prstGeom prst="rect">
            <a:avLst/>
          </a:prstGeom>
        </p:spPr>
      </p:pic>
      <p:sp>
        <p:nvSpPr>
          <p:cNvPr id="29" name="Title 5"/>
          <p:cNvSpPr>
            <a:spLocks noGrp="1"/>
          </p:cNvSpPr>
          <p:nvPr/>
        </p:nvSpPr>
        <p:spPr>
          <a:xfrm>
            <a:off x="2295370" y="1111635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2000"/>
              <a:t>Flash their lights at other drivers</a:t>
            </a:r>
            <a:endParaRPr lang="en-US" sz="2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rcRect l="52733" t="45873" r="27334" b="31979"/>
          <a:stretch>
            <a:fillRect/>
          </a:stretch>
        </p:blipFill>
        <p:spPr>
          <a:xfrm>
            <a:off x="1990090" y="1962150"/>
            <a:ext cx="5161280" cy="2675255"/>
          </a:xfrm>
          <a:prstGeom prst="rect">
            <a:avLst/>
          </a:prstGeom>
        </p:spPr>
      </p:pic>
      <p:sp>
        <p:nvSpPr>
          <p:cNvPr id="30" name="Title 5"/>
          <p:cNvSpPr>
            <a:spLocks noGrp="1"/>
          </p:cNvSpPr>
          <p:nvPr/>
        </p:nvSpPr>
        <p:spPr>
          <a:xfrm>
            <a:off x="2295370" y="1108460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2000"/>
              <a:t>Maintain a safe following distance</a:t>
            </a:r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9881" t="45701" r="58752" b="32301"/>
          <a:stretch>
            <a:fillRect/>
          </a:stretch>
        </p:blipFill>
        <p:spPr>
          <a:xfrm>
            <a:off x="2133600" y="1962150"/>
            <a:ext cx="5031105" cy="2491105"/>
          </a:xfrm>
          <a:prstGeom prst="rect">
            <a:avLst/>
          </a:prstGeom>
        </p:spPr>
      </p:pic>
      <p:sp>
        <p:nvSpPr>
          <p:cNvPr id="31" name="Title 5"/>
          <p:cNvSpPr>
            <a:spLocks noGrp="1"/>
          </p:cNvSpPr>
          <p:nvPr/>
        </p:nvSpPr>
        <p:spPr>
          <a:xfrm>
            <a:off x="2302355" y="1109095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3600"/>
              <a:t>Tailgate</a:t>
            </a:r>
            <a:endParaRPr lang="en-US" sz="36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rcRect l="55399" t="67280" r="12926" b="12645"/>
          <a:stretch>
            <a:fillRect/>
          </a:stretch>
        </p:blipFill>
        <p:spPr>
          <a:xfrm>
            <a:off x="2110105" y="2023110"/>
            <a:ext cx="4975225" cy="2430145"/>
          </a:xfrm>
          <a:prstGeom prst="rect">
            <a:avLst/>
          </a:prstGeom>
        </p:spPr>
      </p:pic>
      <p:sp>
        <p:nvSpPr>
          <p:cNvPr id="32" name="Title 5"/>
          <p:cNvSpPr>
            <a:spLocks noGrp="1"/>
          </p:cNvSpPr>
          <p:nvPr/>
        </p:nvSpPr>
        <p:spPr>
          <a:xfrm>
            <a:off x="2302355" y="1111635"/>
            <a:ext cx="459390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 panose="02000503000000020003"/>
              <a:buNone/>
              <a:defRPr sz="4000" b="0" i="0" u="none" strike="noStrike" cap="none">
                <a:solidFill>
                  <a:schemeClr val="accent3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2800"/>
              <a:t>Pass in a no-passing zone</a:t>
            </a:r>
            <a:endParaRPr lang="en-US" sz="2800"/>
          </a:p>
        </p:txBody>
      </p:sp>
      <p:sp>
        <p:nvSpPr>
          <p:cNvPr id="33" name="Oval Callout 32"/>
          <p:cNvSpPr/>
          <p:nvPr/>
        </p:nvSpPr>
        <p:spPr>
          <a:xfrm>
            <a:off x="7086600" y="285750"/>
            <a:ext cx="1905000" cy="1828800"/>
          </a:xfrm>
          <a:prstGeom prst="wedgeEllipseCallout">
            <a:avLst>
              <a:gd name="adj1" fmla="val -41233"/>
              <a:gd name="adj2" fmla="val 56909"/>
            </a:avLst>
          </a:prstGeom>
          <a:ln>
            <a:solidFill>
              <a:schemeClr val="accent3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 and guess what habit it is</a:t>
            </a:r>
            <a:endParaRPr 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6463665" y="587692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6" grpId="2" bldLvl="0" animBg="1"/>
      <p:bldP spid="19" grpId="0" bldLvl="0" animBg="1"/>
      <p:bldP spid="19" grpId="1" animBg="1"/>
      <p:bldP spid="19" grpId="2" bldLvl="0" animBg="1"/>
      <p:bldP spid="20" grpId="0" bldLvl="0" animBg="1"/>
      <p:bldP spid="20" grpId="1" animBg="1"/>
      <p:bldP spid="20" grpId="2" bldLvl="0" animBg="1"/>
      <p:bldP spid="21" grpId="0" bldLvl="0" animBg="1"/>
      <p:bldP spid="21" grpId="1" animBg="1"/>
      <p:bldP spid="21" grpId="2" bldLvl="0" animBg="1"/>
      <p:bldP spid="22" grpId="0" bldLvl="0" animBg="1"/>
      <p:bldP spid="22" grpId="1" animBg="1"/>
      <p:bldP spid="22" grpId="2" bldLvl="0" animBg="1"/>
      <p:bldP spid="25" grpId="0" bldLvl="0" animBg="1"/>
      <p:bldP spid="25" grpId="1" animBg="1"/>
      <p:bldP spid="25" grpId="2" bldLvl="0" animBg="1"/>
      <p:bldP spid="27" grpId="0" bldLvl="0" animBg="1"/>
      <p:bldP spid="27" grpId="1" animBg="1"/>
      <p:bldP spid="27" grpId="2" bldLvl="0" animBg="1"/>
      <p:bldP spid="29" grpId="0" bldLvl="0" animBg="1"/>
      <p:bldP spid="29" grpId="1" animBg="1"/>
      <p:bldP spid="29" grpId="2" bldLvl="0" animBg="1"/>
      <p:bldP spid="30" grpId="0" bldLvl="0" animBg="1"/>
      <p:bldP spid="30" grpId="1" animBg="1"/>
      <p:bldP spid="30" grpId="2" bldLvl="0" animBg="1"/>
      <p:bldP spid="31" grpId="0" bldLvl="0" animBg="1"/>
      <p:bldP spid="31" grpId="1" animBg="1"/>
      <p:bldP spid="31" grpId="2" bldLvl="0" animBg="1"/>
      <p:bldP spid="32" grpId="0" bldLvl="0" animBg="1"/>
      <p:bldP spid="32" grpId="1" animBg="1"/>
      <p:bldP spid="32" grpId="2" bldLvl="0" animBg="1"/>
    </p:bldLst>
  </p:timing>
</p:sld>
</file>

<file path=ppt/theme/theme1.xml><?xml version="1.0" encoding="utf-8"?>
<a:theme xmlns:a="http://schemas.openxmlformats.org/drawingml/2006/main" name="Watercolor Certificates by Slidesgo">
  <a:themeElements>
    <a:clrScheme name="Simple Light">
      <a:dk1>
        <a:srgbClr val="2C2C2C"/>
      </a:dk1>
      <a:lt1>
        <a:srgbClr val="FFFFFF"/>
      </a:lt1>
      <a:dk2>
        <a:srgbClr val="E4AEAA"/>
      </a:dk2>
      <a:lt2>
        <a:srgbClr val="D19F7C"/>
      </a:lt2>
      <a:accent1>
        <a:srgbClr val="B8CAB1"/>
      </a:accent1>
      <a:accent2>
        <a:srgbClr val="F5CD99"/>
      </a:accent2>
      <a:accent3>
        <a:srgbClr val="7D9CD3"/>
      </a:accent3>
      <a:accent4>
        <a:srgbClr val="FFFFFF"/>
      </a:accent4>
      <a:accent5>
        <a:srgbClr val="FFFFFF"/>
      </a:accent5>
      <a:accent6>
        <a:srgbClr val="FFFFFF"/>
      </a:accent6>
      <a:hlink>
        <a:srgbClr val="2C2C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410A3D51ACE04E98E7906A34FFAD89" ma:contentTypeVersion="2" ma:contentTypeDescription="Create a new document." ma:contentTypeScope="" ma:versionID="4bcf9870370229c4fae0f76eb666b983">
  <xsd:schema xmlns:xsd="http://www.w3.org/2001/XMLSchema" xmlns:xs="http://www.w3.org/2001/XMLSchema" xmlns:p="http://schemas.microsoft.com/office/2006/metadata/properties" xmlns:ns2="aa996753-fcb4-4150-9191-9750b6d57eae" targetNamespace="http://schemas.microsoft.com/office/2006/metadata/properties" ma:root="true" ma:fieldsID="5bb48557a9d76aa1c29fd00631568b09" ns2:_="">
    <xsd:import namespace="aa996753-fcb4-4150-9191-9750b6d57e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996753-fcb4-4150-9191-9750b6d57e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5EC974-21E6-440F-A305-29706C51A445}"/>
</file>

<file path=customXml/itemProps2.xml><?xml version="1.0" encoding="utf-8"?>
<ds:datastoreItem xmlns:ds="http://schemas.openxmlformats.org/officeDocument/2006/customXml" ds:itemID="{F4B75842-92BE-49AD-A7AF-F4B538A295D8}"/>
</file>

<file path=customXml/itemProps3.xml><?xml version="1.0" encoding="utf-8"?>
<ds:datastoreItem xmlns:ds="http://schemas.openxmlformats.org/officeDocument/2006/customXml" ds:itemID="{B12959B0-5C9C-4D6B-B53C-15123E16E5C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4254</Words>
  <Application>WPS Presentation</Application>
  <PresentationFormat>On-screen Show (16:9)</PresentationFormat>
  <Paragraphs>383</Paragraphs>
  <Slides>45</Slides>
  <Notes>34</Notes>
  <HiddenSlides>1</HiddenSlides>
  <MMClips>8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SimSun</vt:lpstr>
      <vt:lpstr>Wingdings</vt:lpstr>
      <vt:lpstr>Arial</vt:lpstr>
      <vt:lpstr>Abril Fatface</vt:lpstr>
      <vt:lpstr>Jost</vt:lpstr>
      <vt:lpstr>Segoe Print</vt:lpstr>
      <vt:lpstr>Mulish</vt:lpstr>
      <vt:lpstr>Livvic</vt:lpstr>
      <vt:lpstr>Microsoft YaHei</vt:lpstr>
      <vt:lpstr>Arial Unicode MS</vt:lpstr>
      <vt:lpstr>Watercolor Certificates by Slidesgo</vt:lpstr>
      <vt:lpstr>Review 4</vt:lpstr>
      <vt:lpstr>What did you learn last week?  What will we learn today?</vt:lpstr>
      <vt:lpstr>Objectives</vt:lpstr>
      <vt:lpstr>Vocabulary</vt:lpstr>
      <vt:lpstr>PowerPoint 演示文稿</vt:lpstr>
      <vt:lpstr>Good and bad driving habits</vt:lpstr>
      <vt:lpstr>Group work: Which ones are good and bad driving habits? (5 - 7 mins)</vt:lpstr>
      <vt:lpstr>Pronunciation: Good and bad driving habits</vt:lpstr>
      <vt:lpstr>Speed</vt:lpstr>
      <vt:lpstr>Work in pairs to review the vocabulary </vt:lpstr>
      <vt:lpstr>Work in pairs: What is the most dangerous driving behavior?</vt:lpstr>
      <vt:lpstr>Speaking</vt:lpstr>
      <vt:lpstr>PowerPoint 演示文稿</vt:lpstr>
      <vt:lpstr>Vocabulary</vt:lpstr>
      <vt:lpstr>Name some types of cars in 1 minute</vt:lpstr>
      <vt:lpstr>PowerPoint 演示文稿</vt:lpstr>
      <vt:lpstr>PowerPoint 演示文稿</vt:lpstr>
      <vt:lpstr>Translation:  - Look at the picture - Match the vietnamese words to the english words</vt:lpstr>
      <vt:lpstr>PowerPoint 演示文稿</vt:lpstr>
      <vt:lpstr>Grammar</vt:lpstr>
      <vt:lpstr>PowerPoint 演示文稿</vt:lpstr>
      <vt:lpstr>Team work: in 5 minutes...</vt:lpstr>
      <vt:lpstr>PowerPoint 演示文稿</vt:lpstr>
      <vt:lpstr>Last night, I visited my friend.</vt:lpstr>
      <vt:lpstr>Last night, I visited my friend.</vt:lpstr>
      <vt:lpstr>Last night, I visited my friend.</vt:lpstr>
      <vt:lpstr>Last night, I visited my friend.</vt:lpstr>
      <vt:lpstr>Practice: Fill in the gaps?</vt:lpstr>
      <vt:lpstr>Listening Practice</vt:lpstr>
      <vt:lpstr>Grammar</vt:lpstr>
      <vt:lpstr>Match the pictures to the verbs?</vt:lpstr>
      <vt:lpstr>Practice: Unscramble the words</vt:lpstr>
      <vt:lpstr>PowerPoint 演示文稿</vt:lpstr>
      <vt:lpstr>Further Practice</vt:lpstr>
      <vt:lpstr>Speaking</vt:lpstr>
      <vt:lpstr>When you were coming home, you saw an accident... </vt:lpstr>
      <vt:lpstr>PowerPoint 演示文稿</vt:lpstr>
      <vt:lpstr>PowerPoint 演示文稿</vt:lpstr>
      <vt:lpstr>Useful structures</vt:lpstr>
      <vt:lpstr>Consolidation What have you learned today?</vt:lpstr>
      <vt:lpstr>Speaking Topic 4</vt:lpstr>
      <vt:lpstr>PowerPoint 演示文稿</vt:lpstr>
      <vt:lpstr>Writing Format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4</dc:title>
  <dc:creator/>
  <cp:lastModifiedBy>Linh</cp:lastModifiedBy>
  <cp:revision>32</cp:revision>
  <dcterms:created xsi:type="dcterms:W3CDTF">2022-08-18T06:43:00Z</dcterms:created>
  <dcterms:modified xsi:type="dcterms:W3CDTF">2022-12-28T05:38:20Z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CB937E12E8EF46BA94864464252105F6</vt:lpwstr>
  </property>
  <property fmtid="{D5CDD505-2E9C-101B-9397-08002B2CF9AE}" pid="3" name="KSOProductBuildVer">
    <vt:lpwstr>1033-11.2.0.11440</vt:lpwstr>
  </property>
  <property fmtid="{D5CDD505-2E9C-101B-9397-08002B2CF9AE}" pid="4" name="ContentTypeId">
    <vt:lpwstr>0x01010032410A3D51ACE04E98E7906A34FFAD89</vt:lpwstr>
  </property>
</Properties>
</file>